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32" r:id="rId2"/>
    <p:sldId id="329" r:id="rId3"/>
    <p:sldId id="333" r:id="rId4"/>
    <p:sldId id="334" r:id="rId5"/>
    <p:sldId id="346" r:id="rId6"/>
    <p:sldId id="336" r:id="rId7"/>
    <p:sldId id="339" r:id="rId8"/>
    <p:sldId id="337" r:id="rId9"/>
    <p:sldId id="338" r:id="rId10"/>
    <p:sldId id="342" r:id="rId11"/>
    <p:sldId id="347" r:id="rId12"/>
    <p:sldId id="348" r:id="rId13"/>
    <p:sldId id="344" r:id="rId14"/>
    <p:sldId id="345" r:id="rId15"/>
    <p:sldId id="349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hanush KH" initials="DK" lastIdx="1" clrIdx="0">
    <p:extLst>
      <p:ext uri="{19B8F6BF-5375-455C-9EA6-DF929625EA0E}">
        <p15:presenceInfo xmlns:p15="http://schemas.microsoft.com/office/powerpoint/2012/main" userId="0cce0cebd9fa04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B55"/>
    <a:srgbClr val="E2E3E6"/>
    <a:srgbClr val="FF0066"/>
    <a:srgbClr val="00FFCC"/>
    <a:srgbClr val="66FF99"/>
    <a:srgbClr val="84F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>
      <p:cViewPr varScale="1">
        <p:scale>
          <a:sx n="78" d="100"/>
          <a:sy n="78" d="100"/>
        </p:scale>
        <p:origin x="7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CE5B1-B888-4022-932C-190EC705305E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FB55B8A-B511-4E4A-AA2D-C137FA6944E4}">
      <dgm:prSet/>
      <dgm:spPr/>
      <dgm:t>
        <a:bodyPr/>
        <a:lstStyle/>
        <a:p>
          <a:r>
            <a:rPr lang="en-US" b="1"/>
            <a:t>CUSTOMER CHURN REDUCTION USING SUPPLY CHAIN ANALYTICS</a:t>
          </a:r>
          <a:endParaRPr lang="en-IN"/>
        </a:p>
      </dgm:t>
    </dgm:pt>
    <dgm:pt modelId="{94A5AE1F-D4B4-4BCF-AC90-19FA11EFC3DF}" type="parTrans" cxnId="{F483DDD0-29CF-4354-BCAA-899C6DF29336}">
      <dgm:prSet/>
      <dgm:spPr/>
      <dgm:t>
        <a:bodyPr/>
        <a:lstStyle/>
        <a:p>
          <a:endParaRPr lang="en-IN"/>
        </a:p>
      </dgm:t>
    </dgm:pt>
    <dgm:pt modelId="{229C8EB4-97B2-4938-B313-CCA3E8980F9B}" type="sibTrans" cxnId="{F483DDD0-29CF-4354-BCAA-899C6DF29336}">
      <dgm:prSet/>
      <dgm:spPr/>
      <dgm:t>
        <a:bodyPr/>
        <a:lstStyle/>
        <a:p>
          <a:endParaRPr lang="en-IN"/>
        </a:p>
      </dgm:t>
    </dgm:pt>
    <dgm:pt modelId="{F156BFBD-71B6-49F0-BD6B-178A08B7F8EF}" type="pres">
      <dgm:prSet presAssocID="{8DCCE5B1-B888-4022-932C-190EC705305E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2C110A9-07D7-46A6-ADBC-A4B38D3EBFFA}" type="pres">
      <dgm:prSet presAssocID="{CFB55B8A-B511-4E4A-AA2D-C137FA6944E4}" presName="circle1" presStyleLbl="node1" presStyleIdx="0" presStyleCnt="1"/>
      <dgm:spPr/>
    </dgm:pt>
    <dgm:pt modelId="{40BF75D7-6732-4D6C-B382-6A981A521C38}" type="pres">
      <dgm:prSet presAssocID="{CFB55B8A-B511-4E4A-AA2D-C137FA6944E4}" presName="space" presStyleCnt="0"/>
      <dgm:spPr/>
    </dgm:pt>
    <dgm:pt modelId="{CDA601F2-1F80-46A2-A269-999AC4DA92A0}" type="pres">
      <dgm:prSet presAssocID="{CFB55B8A-B511-4E4A-AA2D-C137FA6944E4}" presName="rect1" presStyleLbl="alignAcc1" presStyleIdx="0" presStyleCnt="1"/>
      <dgm:spPr/>
    </dgm:pt>
    <dgm:pt modelId="{4821547C-4F23-4869-8459-06CF87255BF1}" type="pres">
      <dgm:prSet presAssocID="{CFB55B8A-B511-4E4A-AA2D-C137FA6944E4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44D90F83-D21D-4080-A3ED-0D6CCAAF7221}" type="presOf" srcId="{CFB55B8A-B511-4E4A-AA2D-C137FA6944E4}" destId="{CDA601F2-1F80-46A2-A269-999AC4DA92A0}" srcOrd="0" destOrd="0" presId="urn:microsoft.com/office/officeart/2005/8/layout/target3"/>
    <dgm:cxn modelId="{50A66FB9-0270-4392-BAB5-BEF804A223B4}" type="presOf" srcId="{8DCCE5B1-B888-4022-932C-190EC705305E}" destId="{F156BFBD-71B6-49F0-BD6B-178A08B7F8EF}" srcOrd="0" destOrd="0" presId="urn:microsoft.com/office/officeart/2005/8/layout/target3"/>
    <dgm:cxn modelId="{F483DDD0-29CF-4354-BCAA-899C6DF29336}" srcId="{8DCCE5B1-B888-4022-932C-190EC705305E}" destId="{CFB55B8A-B511-4E4A-AA2D-C137FA6944E4}" srcOrd="0" destOrd="0" parTransId="{94A5AE1F-D4B4-4BCF-AC90-19FA11EFC3DF}" sibTransId="{229C8EB4-97B2-4938-B313-CCA3E8980F9B}"/>
    <dgm:cxn modelId="{3BDE9DF6-E89B-4EAC-888E-022550EB93B8}" type="presOf" srcId="{CFB55B8A-B511-4E4A-AA2D-C137FA6944E4}" destId="{4821547C-4F23-4869-8459-06CF87255BF1}" srcOrd="1" destOrd="0" presId="urn:microsoft.com/office/officeart/2005/8/layout/target3"/>
    <dgm:cxn modelId="{A88D6CD5-4A01-471F-87BE-043F1B2BC9C6}" type="presParOf" srcId="{F156BFBD-71B6-49F0-BD6B-178A08B7F8EF}" destId="{12C110A9-07D7-46A6-ADBC-A4B38D3EBFFA}" srcOrd="0" destOrd="0" presId="urn:microsoft.com/office/officeart/2005/8/layout/target3"/>
    <dgm:cxn modelId="{59B0F2D4-378F-4D20-A0FD-6C7BBD9ACF1C}" type="presParOf" srcId="{F156BFBD-71B6-49F0-BD6B-178A08B7F8EF}" destId="{40BF75D7-6732-4D6C-B382-6A981A521C38}" srcOrd="1" destOrd="0" presId="urn:microsoft.com/office/officeart/2005/8/layout/target3"/>
    <dgm:cxn modelId="{3F060752-8DCA-4F97-B203-F0B0D8901E03}" type="presParOf" srcId="{F156BFBD-71B6-49F0-BD6B-178A08B7F8EF}" destId="{CDA601F2-1F80-46A2-A269-999AC4DA92A0}" srcOrd="2" destOrd="0" presId="urn:microsoft.com/office/officeart/2005/8/layout/target3"/>
    <dgm:cxn modelId="{85043A40-1E55-4AE5-8472-7ADC8EEC0F58}" type="presParOf" srcId="{F156BFBD-71B6-49F0-BD6B-178A08B7F8EF}" destId="{4821547C-4F23-4869-8459-06CF87255BF1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612103-4A04-4C69-8371-D111555D438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A3FD855E-C264-4E9F-89D6-F0E55F4F4AB0}">
      <dgm:prSet/>
      <dgm:spPr/>
      <dgm:t>
        <a:bodyPr/>
        <a:lstStyle/>
        <a:p>
          <a:r>
            <a:rPr lang="en-IN" dirty="0"/>
            <a:t>Order region</a:t>
          </a:r>
        </a:p>
      </dgm:t>
    </dgm:pt>
    <dgm:pt modelId="{2E3A6120-B0D6-4842-994F-33255C046FA5}" type="parTrans" cxnId="{E6543B30-AF45-4872-B6EF-1116B690C8B8}">
      <dgm:prSet/>
      <dgm:spPr/>
      <dgm:t>
        <a:bodyPr/>
        <a:lstStyle/>
        <a:p>
          <a:endParaRPr lang="en-IN"/>
        </a:p>
      </dgm:t>
    </dgm:pt>
    <dgm:pt modelId="{F8A9E8E5-B450-4985-B377-142ED13A1FA7}" type="sibTrans" cxnId="{E6543B30-AF45-4872-B6EF-1116B690C8B8}">
      <dgm:prSet/>
      <dgm:spPr/>
      <dgm:t>
        <a:bodyPr/>
        <a:lstStyle/>
        <a:p>
          <a:endParaRPr lang="en-IN"/>
        </a:p>
      </dgm:t>
    </dgm:pt>
    <dgm:pt modelId="{1243AB2F-8158-4AC5-B686-833775F577B5}">
      <dgm:prSet/>
      <dgm:spPr/>
      <dgm:t>
        <a:bodyPr/>
        <a:lstStyle/>
        <a:p>
          <a:r>
            <a:rPr lang="en-IN"/>
            <a:t>Order city</a:t>
          </a:r>
        </a:p>
      </dgm:t>
    </dgm:pt>
    <dgm:pt modelId="{5ED5963C-EE2A-4448-9A96-611F5C5308DF}" type="parTrans" cxnId="{5169A8A8-C316-4F60-89A7-FCC53D548358}">
      <dgm:prSet/>
      <dgm:spPr/>
      <dgm:t>
        <a:bodyPr/>
        <a:lstStyle/>
        <a:p>
          <a:endParaRPr lang="en-IN"/>
        </a:p>
      </dgm:t>
    </dgm:pt>
    <dgm:pt modelId="{00BE5AC3-B80E-44E2-BD37-2B51E7F914E8}" type="sibTrans" cxnId="{5169A8A8-C316-4F60-89A7-FCC53D548358}">
      <dgm:prSet/>
      <dgm:spPr/>
      <dgm:t>
        <a:bodyPr/>
        <a:lstStyle/>
        <a:p>
          <a:endParaRPr lang="en-IN"/>
        </a:p>
      </dgm:t>
    </dgm:pt>
    <dgm:pt modelId="{4C987B51-4B75-4564-A616-4FD8E345A6E2}">
      <dgm:prSet/>
      <dgm:spPr/>
      <dgm:t>
        <a:bodyPr/>
        <a:lstStyle/>
        <a:p>
          <a:r>
            <a:rPr lang="en-IN" dirty="0"/>
            <a:t>Order state</a:t>
          </a:r>
        </a:p>
      </dgm:t>
    </dgm:pt>
    <dgm:pt modelId="{B92D89BB-6D94-4CEC-A68A-6B2160394B74}" type="parTrans" cxnId="{36D7EB9A-5434-45C4-B832-43A82766DE54}">
      <dgm:prSet/>
      <dgm:spPr/>
      <dgm:t>
        <a:bodyPr/>
        <a:lstStyle/>
        <a:p>
          <a:endParaRPr lang="en-IN"/>
        </a:p>
      </dgm:t>
    </dgm:pt>
    <dgm:pt modelId="{7AECD5B8-FFE4-4352-9608-F236800E5A2F}" type="sibTrans" cxnId="{36D7EB9A-5434-45C4-B832-43A82766DE54}">
      <dgm:prSet/>
      <dgm:spPr/>
      <dgm:t>
        <a:bodyPr/>
        <a:lstStyle/>
        <a:p>
          <a:endParaRPr lang="en-IN"/>
        </a:p>
      </dgm:t>
    </dgm:pt>
    <dgm:pt modelId="{67554EB1-4A64-483B-86C0-A04E7D21E6E1}">
      <dgm:prSet/>
      <dgm:spPr/>
      <dgm:t>
        <a:bodyPr/>
        <a:lstStyle/>
        <a:p>
          <a:r>
            <a:rPr lang="en-IN"/>
            <a:t>Customer city</a:t>
          </a:r>
        </a:p>
      </dgm:t>
    </dgm:pt>
    <dgm:pt modelId="{C36962CC-83F9-4898-8528-31EAB88E89E5}" type="parTrans" cxnId="{03F4204B-E54D-412F-A7B9-E8D9DDE3A24C}">
      <dgm:prSet/>
      <dgm:spPr/>
      <dgm:t>
        <a:bodyPr/>
        <a:lstStyle/>
        <a:p>
          <a:endParaRPr lang="en-IN"/>
        </a:p>
      </dgm:t>
    </dgm:pt>
    <dgm:pt modelId="{F71130EF-F4F8-431A-96EB-8D6F3696A131}" type="sibTrans" cxnId="{03F4204B-E54D-412F-A7B9-E8D9DDE3A24C}">
      <dgm:prSet/>
      <dgm:spPr/>
      <dgm:t>
        <a:bodyPr/>
        <a:lstStyle/>
        <a:p>
          <a:endParaRPr lang="en-IN"/>
        </a:p>
      </dgm:t>
    </dgm:pt>
    <dgm:pt modelId="{F279F31D-48E6-4A7C-9313-C9472C971C08}" type="pres">
      <dgm:prSet presAssocID="{75612103-4A04-4C69-8371-D111555D438B}" presName="Name0" presStyleCnt="0">
        <dgm:presLayoutVars>
          <dgm:dir/>
          <dgm:animLvl val="lvl"/>
          <dgm:resizeHandles val="exact"/>
        </dgm:presLayoutVars>
      </dgm:prSet>
      <dgm:spPr/>
    </dgm:pt>
    <dgm:pt modelId="{27EFB62F-0F0E-4121-BD11-55B333BAEC8F}" type="pres">
      <dgm:prSet presAssocID="{A3FD855E-C264-4E9F-89D6-F0E55F4F4AB0}" presName="linNode" presStyleCnt="0"/>
      <dgm:spPr/>
    </dgm:pt>
    <dgm:pt modelId="{CD7B1409-3DD1-472F-84D0-A7B5680CE42C}" type="pres">
      <dgm:prSet presAssocID="{A3FD855E-C264-4E9F-89D6-F0E55F4F4AB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2FD0361-88BC-40DE-A9E5-43ADB28E2853}" type="pres">
      <dgm:prSet presAssocID="{F8A9E8E5-B450-4985-B377-142ED13A1FA7}" presName="sp" presStyleCnt="0"/>
      <dgm:spPr/>
    </dgm:pt>
    <dgm:pt modelId="{D39F1491-3049-41B6-AB4E-0FEB2F6ECA12}" type="pres">
      <dgm:prSet presAssocID="{1243AB2F-8158-4AC5-B686-833775F577B5}" presName="linNode" presStyleCnt="0"/>
      <dgm:spPr/>
    </dgm:pt>
    <dgm:pt modelId="{A4BF25A0-8FBA-4E1A-8B14-217A2D278C4B}" type="pres">
      <dgm:prSet presAssocID="{1243AB2F-8158-4AC5-B686-833775F577B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A929E23-0082-45EB-8CFF-9EC6C8692CDC}" type="pres">
      <dgm:prSet presAssocID="{00BE5AC3-B80E-44E2-BD37-2B51E7F914E8}" presName="sp" presStyleCnt="0"/>
      <dgm:spPr/>
    </dgm:pt>
    <dgm:pt modelId="{0B599FE9-6FEB-4E75-87D5-5403A9422CD7}" type="pres">
      <dgm:prSet presAssocID="{4C987B51-4B75-4564-A616-4FD8E345A6E2}" presName="linNode" presStyleCnt="0"/>
      <dgm:spPr/>
    </dgm:pt>
    <dgm:pt modelId="{8D75DFE2-033A-4967-92DF-DD86E254FCE5}" type="pres">
      <dgm:prSet presAssocID="{4C987B51-4B75-4564-A616-4FD8E345A6E2}" presName="parentText" presStyleLbl="node1" presStyleIdx="2" presStyleCnt="4" custLinFactNeighborX="-2083" custLinFactNeighborY="6531">
        <dgm:presLayoutVars>
          <dgm:chMax val="1"/>
          <dgm:bulletEnabled val="1"/>
        </dgm:presLayoutVars>
      </dgm:prSet>
      <dgm:spPr/>
    </dgm:pt>
    <dgm:pt modelId="{23A30966-4DC2-436E-96E2-FF3C844809EA}" type="pres">
      <dgm:prSet presAssocID="{7AECD5B8-FFE4-4352-9608-F236800E5A2F}" presName="sp" presStyleCnt="0"/>
      <dgm:spPr/>
    </dgm:pt>
    <dgm:pt modelId="{6982B20E-9A5B-4104-AC3E-053067E140E9}" type="pres">
      <dgm:prSet presAssocID="{67554EB1-4A64-483B-86C0-A04E7D21E6E1}" presName="linNode" presStyleCnt="0"/>
      <dgm:spPr/>
    </dgm:pt>
    <dgm:pt modelId="{9B720DF2-EFB6-4D3C-8AE4-0293BF788F53}" type="pres">
      <dgm:prSet presAssocID="{67554EB1-4A64-483B-86C0-A04E7D21E6E1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A2C88D13-E38E-45C6-8F4E-5D84320E9158}" type="presOf" srcId="{1243AB2F-8158-4AC5-B686-833775F577B5}" destId="{A4BF25A0-8FBA-4E1A-8B14-217A2D278C4B}" srcOrd="0" destOrd="0" presId="urn:microsoft.com/office/officeart/2005/8/layout/vList5"/>
    <dgm:cxn modelId="{F6732E1B-08BE-4545-9CAE-35B9B5F006BE}" type="presOf" srcId="{67554EB1-4A64-483B-86C0-A04E7D21E6E1}" destId="{9B720DF2-EFB6-4D3C-8AE4-0293BF788F53}" srcOrd="0" destOrd="0" presId="urn:microsoft.com/office/officeart/2005/8/layout/vList5"/>
    <dgm:cxn modelId="{494B262B-8304-4C47-9CFF-7810DBE4207A}" type="presOf" srcId="{4C987B51-4B75-4564-A616-4FD8E345A6E2}" destId="{8D75DFE2-033A-4967-92DF-DD86E254FCE5}" srcOrd="0" destOrd="0" presId="urn:microsoft.com/office/officeart/2005/8/layout/vList5"/>
    <dgm:cxn modelId="{E6543B30-AF45-4872-B6EF-1116B690C8B8}" srcId="{75612103-4A04-4C69-8371-D111555D438B}" destId="{A3FD855E-C264-4E9F-89D6-F0E55F4F4AB0}" srcOrd="0" destOrd="0" parTransId="{2E3A6120-B0D6-4842-994F-33255C046FA5}" sibTransId="{F8A9E8E5-B450-4985-B377-142ED13A1FA7}"/>
    <dgm:cxn modelId="{3EB45F5B-4E56-4FE7-85BE-373793902E5B}" type="presOf" srcId="{75612103-4A04-4C69-8371-D111555D438B}" destId="{F279F31D-48E6-4A7C-9313-C9472C971C08}" srcOrd="0" destOrd="0" presId="urn:microsoft.com/office/officeart/2005/8/layout/vList5"/>
    <dgm:cxn modelId="{03F4204B-E54D-412F-A7B9-E8D9DDE3A24C}" srcId="{75612103-4A04-4C69-8371-D111555D438B}" destId="{67554EB1-4A64-483B-86C0-A04E7D21E6E1}" srcOrd="3" destOrd="0" parTransId="{C36962CC-83F9-4898-8528-31EAB88E89E5}" sibTransId="{F71130EF-F4F8-431A-96EB-8D6F3696A131}"/>
    <dgm:cxn modelId="{597C7A86-71F1-4FA9-899B-05FCC9D39ECD}" type="presOf" srcId="{A3FD855E-C264-4E9F-89D6-F0E55F4F4AB0}" destId="{CD7B1409-3DD1-472F-84D0-A7B5680CE42C}" srcOrd="0" destOrd="0" presId="urn:microsoft.com/office/officeart/2005/8/layout/vList5"/>
    <dgm:cxn modelId="{36D7EB9A-5434-45C4-B832-43A82766DE54}" srcId="{75612103-4A04-4C69-8371-D111555D438B}" destId="{4C987B51-4B75-4564-A616-4FD8E345A6E2}" srcOrd="2" destOrd="0" parTransId="{B92D89BB-6D94-4CEC-A68A-6B2160394B74}" sibTransId="{7AECD5B8-FFE4-4352-9608-F236800E5A2F}"/>
    <dgm:cxn modelId="{5169A8A8-C316-4F60-89A7-FCC53D548358}" srcId="{75612103-4A04-4C69-8371-D111555D438B}" destId="{1243AB2F-8158-4AC5-B686-833775F577B5}" srcOrd="1" destOrd="0" parTransId="{5ED5963C-EE2A-4448-9A96-611F5C5308DF}" sibTransId="{00BE5AC3-B80E-44E2-BD37-2B51E7F914E8}"/>
    <dgm:cxn modelId="{542FE418-F1D3-462C-BCD7-99F7D638FBFF}" type="presParOf" srcId="{F279F31D-48E6-4A7C-9313-C9472C971C08}" destId="{27EFB62F-0F0E-4121-BD11-55B333BAEC8F}" srcOrd="0" destOrd="0" presId="urn:microsoft.com/office/officeart/2005/8/layout/vList5"/>
    <dgm:cxn modelId="{2F93D27E-6F54-499F-86CF-FF4A4200EBE7}" type="presParOf" srcId="{27EFB62F-0F0E-4121-BD11-55B333BAEC8F}" destId="{CD7B1409-3DD1-472F-84D0-A7B5680CE42C}" srcOrd="0" destOrd="0" presId="urn:microsoft.com/office/officeart/2005/8/layout/vList5"/>
    <dgm:cxn modelId="{E795EF54-EEB0-4283-BC1B-A4D474636C0A}" type="presParOf" srcId="{F279F31D-48E6-4A7C-9313-C9472C971C08}" destId="{52FD0361-88BC-40DE-A9E5-43ADB28E2853}" srcOrd="1" destOrd="0" presId="urn:microsoft.com/office/officeart/2005/8/layout/vList5"/>
    <dgm:cxn modelId="{C1F1DF21-BED9-4A31-A23C-5F3F292AB8CB}" type="presParOf" srcId="{F279F31D-48E6-4A7C-9313-C9472C971C08}" destId="{D39F1491-3049-41B6-AB4E-0FEB2F6ECA12}" srcOrd="2" destOrd="0" presId="urn:microsoft.com/office/officeart/2005/8/layout/vList5"/>
    <dgm:cxn modelId="{50FF2093-4200-412E-8BC8-E756A1CF574A}" type="presParOf" srcId="{D39F1491-3049-41B6-AB4E-0FEB2F6ECA12}" destId="{A4BF25A0-8FBA-4E1A-8B14-217A2D278C4B}" srcOrd="0" destOrd="0" presId="urn:microsoft.com/office/officeart/2005/8/layout/vList5"/>
    <dgm:cxn modelId="{547C6ED5-161D-4AA1-B7D0-CF61DB1E0C87}" type="presParOf" srcId="{F279F31D-48E6-4A7C-9313-C9472C971C08}" destId="{6A929E23-0082-45EB-8CFF-9EC6C8692CDC}" srcOrd="3" destOrd="0" presId="urn:microsoft.com/office/officeart/2005/8/layout/vList5"/>
    <dgm:cxn modelId="{600956D1-DB3B-4F4E-8EB1-FDBD55B2C6A5}" type="presParOf" srcId="{F279F31D-48E6-4A7C-9313-C9472C971C08}" destId="{0B599FE9-6FEB-4E75-87D5-5403A9422CD7}" srcOrd="4" destOrd="0" presId="urn:microsoft.com/office/officeart/2005/8/layout/vList5"/>
    <dgm:cxn modelId="{8DD28CFD-13C7-449C-9605-BB212CCC0D56}" type="presParOf" srcId="{0B599FE9-6FEB-4E75-87D5-5403A9422CD7}" destId="{8D75DFE2-033A-4967-92DF-DD86E254FCE5}" srcOrd="0" destOrd="0" presId="urn:microsoft.com/office/officeart/2005/8/layout/vList5"/>
    <dgm:cxn modelId="{25E2296C-F589-4795-808C-3D18A8CD3567}" type="presParOf" srcId="{F279F31D-48E6-4A7C-9313-C9472C971C08}" destId="{23A30966-4DC2-436E-96E2-FF3C844809EA}" srcOrd="5" destOrd="0" presId="urn:microsoft.com/office/officeart/2005/8/layout/vList5"/>
    <dgm:cxn modelId="{4F41D461-EDCF-468B-9C73-7A0D08949D89}" type="presParOf" srcId="{F279F31D-48E6-4A7C-9313-C9472C971C08}" destId="{6982B20E-9A5B-4104-AC3E-053067E140E9}" srcOrd="6" destOrd="0" presId="urn:microsoft.com/office/officeart/2005/8/layout/vList5"/>
    <dgm:cxn modelId="{764F2B79-8C0E-42E7-A0DE-5AC9532DDF57}" type="presParOf" srcId="{6982B20E-9A5B-4104-AC3E-053067E140E9}" destId="{9B720DF2-EFB6-4D3C-8AE4-0293BF788F5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644EF07-FCDF-455E-97D5-FAB70E8AA82A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32CB83F-B1F9-4F54-A737-281F58959EA2}">
      <dgm:prSet/>
      <dgm:spPr/>
      <dgm:t>
        <a:bodyPr/>
        <a:lstStyle/>
        <a:p>
          <a:r>
            <a:rPr lang="en-US" b="1" dirty="0"/>
            <a:t>ALGORITHM COMPARISON </a:t>
          </a:r>
          <a:endParaRPr lang="en-IN" dirty="0"/>
        </a:p>
      </dgm:t>
    </dgm:pt>
    <dgm:pt modelId="{4B2EE8FB-5253-4C8B-B43A-9845B3E8960C}" type="parTrans" cxnId="{92BD2D7C-E618-4376-8762-7FD2EE95F885}">
      <dgm:prSet/>
      <dgm:spPr/>
      <dgm:t>
        <a:bodyPr/>
        <a:lstStyle/>
        <a:p>
          <a:endParaRPr lang="en-IN"/>
        </a:p>
      </dgm:t>
    </dgm:pt>
    <dgm:pt modelId="{50561200-71E1-48B1-BB8A-4B5597362B86}" type="sibTrans" cxnId="{92BD2D7C-E618-4376-8762-7FD2EE95F885}">
      <dgm:prSet/>
      <dgm:spPr/>
      <dgm:t>
        <a:bodyPr/>
        <a:lstStyle/>
        <a:p>
          <a:endParaRPr lang="en-IN"/>
        </a:p>
      </dgm:t>
    </dgm:pt>
    <dgm:pt modelId="{F22C23E6-B4FC-471C-AA42-189974C3262A}" type="pres">
      <dgm:prSet presAssocID="{5644EF07-FCDF-455E-97D5-FAB70E8AA82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069601BD-B033-4ACA-B61A-A44E7CB9CB38}" type="pres">
      <dgm:prSet presAssocID="{432CB83F-B1F9-4F54-A737-281F58959EA2}" presName="circle1" presStyleLbl="node1" presStyleIdx="0" presStyleCnt="1"/>
      <dgm:spPr/>
    </dgm:pt>
    <dgm:pt modelId="{261C646D-D23B-4EB6-ADFB-0141ADFC0B73}" type="pres">
      <dgm:prSet presAssocID="{432CB83F-B1F9-4F54-A737-281F58959EA2}" presName="space" presStyleCnt="0"/>
      <dgm:spPr/>
    </dgm:pt>
    <dgm:pt modelId="{980E9176-E53E-4EC5-BC83-DE2FAB60CE54}" type="pres">
      <dgm:prSet presAssocID="{432CB83F-B1F9-4F54-A737-281F58959EA2}" presName="rect1" presStyleLbl="alignAcc1" presStyleIdx="0" presStyleCnt="1"/>
      <dgm:spPr/>
    </dgm:pt>
    <dgm:pt modelId="{66C5CBB9-83DE-434A-AAAE-E1CC40F62F90}" type="pres">
      <dgm:prSet presAssocID="{432CB83F-B1F9-4F54-A737-281F58959EA2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0930C117-5F5B-4755-9957-833942D0E82E}" type="presOf" srcId="{432CB83F-B1F9-4F54-A737-281F58959EA2}" destId="{66C5CBB9-83DE-434A-AAAE-E1CC40F62F90}" srcOrd="1" destOrd="0" presId="urn:microsoft.com/office/officeart/2005/8/layout/target3"/>
    <dgm:cxn modelId="{A4592C79-4F6E-4440-9293-08648A7CF261}" type="presOf" srcId="{432CB83F-B1F9-4F54-A737-281F58959EA2}" destId="{980E9176-E53E-4EC5-BC83-DE2FAB60CE54}" srcOrd="0" destOrd="0" presId="urn:microsoft.com/office/officeart/2005/8/layout/target3"/>
    <dgm:cxn modelId="{92BD2D7C-E618-4376-8762-7FD2EE95F885}" srcId="{5644EF07-FCDF-455E-97D5-FAB70E8AA82A}" destId="{432CB83F-B1F9-4F54-A737-281F58959EA2}" srcOrd="0" destOrd="0" parTransId="{4B2EE8FB-5253-4C8B-B43A-9845B3E8960C}" sibTransId="{50561200-71E1-48B1-BB8A-4B5597362B86}"/>
    <dgm:cxn modelId="{3BC41CA8-6A3F-4723-9FCF-C82829F6ABC1}" type="presOf" srcId="{5644EF07-FCDF-455E-97D5-FAB70E8AA82A}" destId="{F22C23E6-B4FC-471C-AA42-189974C3262A}" srcOrd="0" destOrd="0" presId="urn:microsoft.com/office/officeart/2005/8/layout/target3"/>
    <dgm:cxn modelId="{C8A805BF-04D9-4D5C-AF15-D765F31E86CB}" type="presParOf" srcId="{F22C23E6-B4FC-471C-AA42-189974C3262A}" destId="{069601BD-B033-4ACA-B61A-A44E7CB9CB38}" srcOrd="0" destOrd="0" presId="urn:microsoft.com/office/officeart/2005/8/layout/target3"/>
    <dgm:cxn modelId="{0E120491-7F3E-44DC-B93C-50993DD4432B}" type="presParOf" srcId="{F22C23E6-B4FC-471C-AA42-189974C3262A}" destId="{261C646D-D23B-4EB6-ADFB-0141ADFC0B73}" srcOrd="1" destOrd="0" presId="urn:microsoft.com/office/officeart/2005/8/layout/target3"/>
    <dgm:cxn modelId="{C606231B-2ED1-4480-842D-0BFE3F846D09}" type="presParOf" srcId="{F22C23E6-B4FC-471C-AA42-189974C3262A}" destId="{980E9176-E53E-4EC5-BC83-DE2FAB60CE54}" srcOrd="2" destOrd="0" presId="urn:microsoft.com/office/officeart/2005/8/layout/target3"/>
    <dgm:cxn modelId="{C562EAE0-2D3E-4134-906A-F67426AB9C39}" type="presParOf" srcId="{F22C23E6-B4FC-471C-AA42-189974C3262A}" destId="{66C5CBB9-83DE-434A-AAAE-E1CC40F62F90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B7B6976-B8C4-4222-8CC3-D11C3FBBF97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1D9F683-3008-48BC-A210-651D832D8EF9}">
      <dgm:prSet/>
      <dgm:spPr/>
      <dgm:t>
        <a:bodyPr/>
        <a:lstStyle/>
        <a:p>
          <a:r>
            <a:rPr lang="en-US" b="1"/>
            <a:t>GRADIENT BOOSTING ALGORITHM</a:t>
          </a:r>
          <a:endParaRPr lang="en-IN"/>
        </a:p>
      </dgm:t>
    </dgm:pt>
    <dgm:pt modelId="{440FA420-5687-45A2-A245-FEDA2BC2507D}" type="parTrans" cxnId="{7CE25650-D76F-48EB-A029-E14D498B370D}">
      <dgm:prSet/>
      <dgm:spPr/>
      <dgm:t>
        <a:bodyPr/>
        <a:lstStyle/>
        <a:p>
          <a:endParaRPr lang="en-IN"/>
        </a:p>
      </dgm:t>
    </dgm:pt>
    <dgm:pt modelId="{2A543C2D-510F-45B7-9390-F5EFFEB29937}" type="sibTrans" cxnId="{7CE25650-D76F-48EB-A029-E14D498B370D}">
      <dgm:prSet/>
      <dgm:spPr/>
      <dgm:t>
        <a:bodyPr/>
        <a:lstStyle/>
        <a:p>
          <a:endParaRPr lang="en-IN"/>
        </a:p>
      </dgm:t>
    </dgm:pt>
    <dgm:pt modelId="{ECF128CD-A824-4907-BBFD-B16CB97DE6CE}" type="pres">
      <dgm:prSet presAssocID="{2B7B6976-B8C4-4222-8CC3-D11C3FBBF97B}" presName="linear" presStyleCnt="0">
        <dgm:presLayoutVars>
          <dgm:animLvl val="lvl"/>
          <dgm:resizeHandles val="exact"/>
        </dgm:presLayoutVars>
      </dgm:prSet>
      <dgm:spPr/>
    </dgm:pt>
    <dgm:pt modelId="{4CB12830-7C39-4658-BA76-7C244740E317}" type="pres">
      <dgm:prSet presAssocID="{B1D9F683-3008-48BC-A210-651D832D8EF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CE25650-D76F-48EB-A029-E14D498B370D}" srcId="{2B7B6976-B8C4-4222-8CC3-D11C3FBBF97B}" destId="{B1D9F683-3008-48BC-A210-651D832D8EF9}" srcOrd="0" destOrd="0" parTransId="{440FA420-5687-45A2-A245-FEDA2BC2507D}" sibTransId="{2A543C2D-510F-45B7-9390-F5EFFEB29937}"/>
    <dgm:cxn modelId="{A972367E-7430-4F65-AB35-4748A1317F89}" type="presOf" srcId="{B1D9F683-3008-48BC-A210-651D832D8EF9}" destId="{4CB12830-7C39-4658-BA76-7C244740E317}" srcOrd="0" destOrd="0" presId="urn:microsoft.com/office/officeart/2005/8/layout/vList2"/>
    <dgm:cxn modelId="{10C821B2-CDAB-4560-8FFC-A8297FDF5B4A}" type="presOf" srcId="{2B7B6976-B8C4-4222-8CC3-D11C3FBBF97B}" destId="{ECF128CD-A824-4907-BBFD-B16CB97DE6CE}" srcOrd="0" destOrd="0" presId="urn:microsoft.com/office/officeart/2005/8/layout/vList2"/>
    <dgm:cxn modelId="{4482F647-F7E9-4BB8-818D-DB1C546E4A06}" type="presParOf" srcId="{ECF128CD-A824-4907-BBFD-B16CB97DE6CE}" destId="{4CB12830-7C39-4658-BA76-7C244740E31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EDC3680-D0FE-4C32-B38C-92D150564BDA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95D1B67-CBAE-481D-B7B9-4EDE6B1AC792}">
      <dgm:prSet/>
      <dgm:spPr/>
      <dgm:t>
        <a:bodyPr/>
        <a:lstStyle/>
        <a:p>
          <a:r>
            <a:rPr lang="en-US" b="1"/>
            <a:t>Test Results</a:t>
          </a:r>
          <a:endParaRPr lang="en-IN"/>
        </a:p>
      </dgm:t>
    </dgm:pt>
    <dgm:pt modelId="{51866A6E-CCD5-4B4B-AD0A-1B26F6164CF1}" type="parTrans" cxnId="{68DEEA0C-800D-454D-A909-80BC0D0761EB}">
      <dgm:prSet/>
      <dgm:spPr/>
      <dgm:t>
        <a:bodyPr/>
        <a:lstStyle/>
        <a:p>
          <a:endParaRPr lang="en-IN"/>
        </a:p>
      </dgm:t>
    </dgm:pt>
    <dgm:pt modelId="{1B9B6F67-F3B0-4F8B-ACFA-2A4400734344}" type="sibTrans" cxnId="{68DEEA0C-800D-454D-A909-80BC0D0761EB}">
      <dgm:prSet/>
      <dgm:spPr/>
      <dgm:t>
        <a:bodyPr/>
        <a:lstStyle/>
        <a:p>
          <a:endParaRPr lang="en-IN"/>
        </a:p>
      </dgm:t>
    </dgm:pt>
    <dgm:pt modelId="{5D9713ED-FB6F-4251-8306-1B38ABCCEFC9}" type="pres">
      <dgm:prSet presAssocID="{3EDC3680-D0FE-4C32-B38C-92D150564BD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285532BA-2F15-4162-A4F0-D8570DA7336F}" type="pres">
      <dgm:prSet presAssocID="{C95D1B67-CBAE-481D-B7B9-4EDE6B1AC792}" presName="circle1" presStyleLbl="node1" presStyleIdx="0" presStyleCnt="1"/>
      <dgm:spPr/>
    </dgm:pt>
    <dgm:pt modelId="{0A2BF205-C0BD-4B38-9DCD-FEE4CAE38789}" type="pres">
      <dgm:prSet presAssocID="{C95D1B67-CBAE-481D-B7B9-4EDE6B1AC792}" presName="space" presStyleCnt="0"/>
      <dgm:spPr/>
    </dgm:pt>
    <dgm:pt modelId="{AEFCF6A0-1660-4291-9CB0-5523D71AAD62}" type="pres">
      <dgm:prSet presAssocID="{C95D1B67-CBAE-481D-B7B9-4EDE6B1AC792}" presName="rect1" presStyleLbl="alignAcc1" presStyleIdx="0" presStyleCnt="1"/>
      <dgm:spPr/>
    </dgm:pt>
    <dgm:pt modelId="{C6DBAA4C-2501-4D4E-B79B-A22E461E5B2B}" type="pres">
      <dgm:prSet presAssocID="{C95D1B67-CBAE-481D-B7B9-4EDE6B1AC792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68DEEA0C-800D-454D-A909-80BC0D0761EB}" srcId="{3EDC3680-D0FE-4C32-B38C-92D150564BDA}" destId="{C95D1B67-CBAE-481D-B7B9-4EDE6B1AC792}" srcOrd="0" destOrd="0" parTransId="{51866A6E-CCD5-4B4B-AD0A-1B26F6164CF1}" sibTransId="{1B9B6F67-F3B0-4F8B-ACFA-2A4400734344}"/>
    <dgm:cxn modelId="{AF6E372F-ECF5-4E8D-883D-8D0F7F95C519}" type="presOf" srcId="{3EDC3680-D0FE-4C32-B38C-92D150564BDA}" destId="{5D9713ED-FB6F-4251-8306-1B38ABCCEFC9}" srcOrd="0" destOrd="0" presId="urn:microsoft.com/office/officeart/2005/8/layout/target3"/>
    <dgm:cxn modelId="{C4763B4D-ED55-4E59-80E1-67C1135AC5A7}" type="presOf" srcId="{C95D1B67-CBAE-481D-B7B9-4EDE6B1AC792}" destId="{C6DBAA4C-2501-4D4E-B79B-A22E461E5B2B}" srcOrd="1" destOrd="0" presId="urn:microsoft.com/office/officeart/2005/8/layout/target3"/>
    <dgm:cxn modelId="{16ABE3C5-3BE7-4C2B-81DC-3D310550DEAA}" type="presOf" srcId="{C95D1B67-CBAE-481D-B7B9-4EDE6B1AC792}" destId="{AEFCF6A0-1660-4291-9CB0-5523D71AAD62}" srcOrd="0" destOrd="0" presId="urn:microsoft.com/office/officeart/2005/8/layout/target3"/>
    <dgm:cxn modelId="{5710C900-A6D7-4463-9C87-A7252D5BFA03}" type="presParOf" srcId="{5D9713ED-FB6F-4251-8306-1B38ABCCEFC9}" destId="{285532BA-2F15-4162-A4F0-D8570DA7336F}" srcOrd="0" destOrd="0" presId="urn:microsoft.com/office/officeart/2005/8/layout/target3"/>
    <dgm:cxn modelId="{7D2AEF81-698A-4561-804D-9FD9C314D72E}" type="presParOf" srcId="{5D9713ED-FB6F-4251-8306-1B38ABCCEFC9}" destId="{0A2BF205-C0BD-4B38-9DCD-FEE4CAE38789}" srcOrd="1" destOrd="0" presId="urn:microsoft.com/office/officeart/2005/8/layout/target3"/>
    <dgm:cxn modelId="{D2215F42-E23B-4CF3-9F4A-A6733F6898D0}" type="presParOf" srcId="{5D9713ED-FB6F-4251-8306-1B38ABCCEFC9}" destId="{AEFCF6A0-1660-4291-9CB0-5523D71AAD62}" srcOrd="2" destOrd="0" presId="urn:microsoft.com/office/officeart/2005/8/layout/target3"/>
    <dgm:cxn modelId="{3A84C7A6-980F-4384-B3B4-A0B8C9404A77}" type="presParOf" srcId="{5D9713ED-FB6F-4251-8306-1B38ABCCEFC9}" destId="{C6DBAA4C-2501-4D4E-B79B-A22E461E5B2B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90DCD3-02CA-4B2E-9808-A135A16AC80A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3138552-B281-4E64-AF61-FD5FD716186D}">
      <dgm:prSet/>
      <dgm:spPr/>
      <dgm:t>
        <a:bodyPr/>
        <a:lstStyle/>
        <a:p>
          <a:r>
            <a:rPr lang="en-US" b="1" dirty="0"/>
            <a:t>Bias And Variance error</a:t>
          </a:r>
          <a:endParaRPr lang="en-IN" dirty="0"/>
        </a:p>
      </dgm:t>
    </dgm:pt>
    <dgm:pt modelId="{7851659E-0E83-4360-8C18-44E4B26E2806}" type="parTrans" cxnId="{7608EEDC-FD82-4C6F-9D3D-25078CC89002}">
      <dgm:prSet/>
      <dgm:spPr/>
      <dgm:t>
        <a:bodyPr/>
        <a:lstStyle/>
        <a:p>
          <a:endParaRPr lang="en-IN"/>
        </a:p>
      </dgm:t>
    </dgm:pt>
    <dgm:pt modelId="{D4473401-780A-41BC-A925-F5784133D803}" type="sibTrans" cxnId="{7608EEDC-FD82-4C6F-9D3D-25078CC89002}">
      <dgm:prSet/>
      <dgm:spPr/>
      <dgm:t>
        <a:bodyPr/>
        <a:lstStyle/>
        <a:p>
          <a:endParaRPr lang="en-IN"/>
        </a:p>
      </dgm:t>
    </dgm:pt>
    <dgm:pt modelId="{1DFCEABE-E993-4020-B7BF-EA0A59E4252F}" type="pres">
      <dgm:prSet presAssocID="{0B90DCD3-02CA-4B2E-9808-A135A16AC80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EF0B5F37-1A92-46A0-8699-DE7C3EA3209D}" type="pres">
      <dgm:prSet presAssocID="{23138552-B281-4E64-AF61-FD5FD716186D}" presName="circle1" presStyleLbl="node1" presStyleIdx="0" presStyleCnt="1"/>
      <dgm:spPr/>
    </dgm:pt>
    <dgm:pt modelId="{0510CB7E-ECB1-4D40-BC7D-4F81F7411CEF}" type="pres">
      <dgm:prSet presAssocID="{23138552-B281-4E64-AF61-FD5FD716186D}" presName="space" presStyleCnt="0"/>
      <dgm:spPr/>
    </dgm:pt>
    <dgm:pt modelId="{DAFE4C88-E492-4250-9EA7-0398AB817492}" type="pres">
      <dgm:prSet presAssocID="{23138552-B281-4E64-AF61-FD5FD716186D}" presName="rect1" presStyleLbl="alignAcc1" presStyleIdx="0" presStyleCnt="1"/>
      <dgm:spPr/>
    </dgm:pt>
    <dgm:pt modelId="{B3704E5B-43D0-4A69-B7F1-7D6F7F4AC14D}" type="pres">
      <dgm:prSet presAssocID="{23138552-B281-4E64-AF61-FD5FD716186D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C00FF7A3-CE2B-43CE-8D0A-34A1FF3384D4}" type="presOf" srcId="{0B90DCD3-02CA-4B2E-9808-A135A16AC80A}" destId="{1DFCEABE-E993-4020-B7BF-EA0A59E4252F}" srcOrd="0" destOrd="0" presId="urn:microsoft.com/office/officeart/2005/8/layout/target3"/>
    <dgm:cxn modelId="{426D6FB0-C07A-4F5A-81D1-54A63B82C32A}" type="presOf" srcId="{23138552-B281-4E64-AF61-FD5FD716186D}" destId="{DAFE4C88-E492-4250-9EA7-0398AB817492}" srcOrd="0" destOrd="0" presId="urn:microsoft.com/office/officeart/2005/8/layout/target3"/>
    <dgm:cxn modelId="{5997E6B7-F4AE-4D5D-BEDA-A8719CD0A5C2}" type="presOf" srcId="{23138552-B281-4E64-AF61-FD5FD716186D}" destId="{B3704E5B-43D0-4A69-B7F1-7D6F7F4AC14D}" srcOrd="1" destOrd="0" presId="urn:microsoft.com/office/officeart/2005/8/layout/target3"/>
    <dgm:cxn modelId="{7608EEDC-FD82-4C6F-9D3D-25078CC89002}" srcId="{0B90DCD3-02CA-4B2E-9808-A135A16AC80A}" destId="{23138552-B281-4E64-AF61-FD5FD716186D}" srcOrd="0" destOrd="0" parTransId="{7851659E-0E83-4360-8C18-44E4B26E2806}" sibTransId="{D4473401-780A-41BC-A925-F5784133D803}"/>
    <dgm:cxn modelId="{69891BFA-461D-4AA5-A266-07E322E952F9}" type="presParOf" srcId="{1DFCEABE-E993-4020-B7BF-EA0A59E4252F}" destId="{EF0B5F37-1A92-46A0-8699-DE7C3EA3209D}" srcOrd="0" destOrd="0" presId="urn:microsoft.com/office/officeart/2005/8/layout/target3"/>
    <dgm:cxn modelId="{B2B45343-5A2D-4B8D-AABB-350A81620FD1}" type="presParOf" srcId="{1DFCEABE-E993-4020-B7BF-EA0A59E4252F}" destId="{0510CB7E-ECB1-4D40-BC7D-4F81F7411CEF}" srcOrd="1" destOrd="0" presId="urn:microsoft.com/office/officeart/2005/8/layout/target3"/>
    <dgm:cxn modelId="{F54215D9-3DD9-4E64-8F11-F035EC044DEB}" type="presParOf" srcId="{1DFCEABE-E993-4020-B7BF-EA0A59E4252F}" destId="{DAFE4C88-E492-4250-9EA7-0398AB817492}" srcOrd="2" destOrd="0" presId="urn:microsoft.com/office/officeart/2005/8/layout/target3"/>
    <dgm:cxn modelId="{9A5FB7A6-9199-4C38-B094-58ADDCC437CA}" type="presParOf" srcId="{1DFCEABE-E993-4020-B7BF-EA0A59E4252F}" destId="{B3704E5B-43D0-4A69-B7F1-7D6F7F4AC14D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CAD444-149D-4C90-8CEE-D904FD2FA8CF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5129A22D-29DA-4192-8754-5F621A69536A}">
      <dgm:prSet/>
      <dgm:spPr/>
      <dgm:t>
        <a:bodyPr/>
        <a:lstStyle/>
        <a:p>
          <a:r>
            <a:rPr lang="en-US" b="1" dirty="0"/>
            <a:t>POTENTIAL FOLLOW UP PROJECT</a:t>
          </a:r>
          <a:endParaRPr lang="en-IN" dirty="0"/>
        </a:p>
      </dgm:t>
    </dgm:pt>
    <dgm:pt modelId="{11290ED9-6C58-4505-822F-80107EB03B03}" type="parTrans" cxnId="{B3487AAA-1944-46E6-898C-FC073837C9EE}">
      <dgm:prSet/>
      <dgm:spPr/>
      <dgm:t>
        <a:bodyPr/>
        <a:lstStyle/>
        <a:p>
          <a:endParaRPr lang="en-IN"/>
        </a:p>
      </dgm:t>
    </dgm:pt>
    <dgm:pt modelId="{608B0CA5-EBEB-4073-A4AE-89918725088A}" type="sibTrans" cxnId="{B3487AAA-1944-46E6-898C-FC073837C9EE}">
      <dgm:prSet/>
      <dgm:spPr/>
      <dgm:t>
        <a:bodyPr/>
        <a:lstStyle/>
        <a:p>
          <a:endParaRPr lang="en-IN"/>
        </a:p>
      </dgm:t>
    </dgm:pt>
    <dgm:pt modelId="{398CC108-9B05-4614-8FC6-A60025978F85}">
      <dgm:prSet/>
      <dgm:spPr/>
      <dgm:t>
        <a:bodyPr/>
        <a:lstStyle/>
        <a:p>
          <a:r>
            <a:rPr lang="en-US" b="1" dirty="0"/>
            <a:t>CUSTOMER SEGMENTATION</a:t>
          </a:r>
          <a:endParaRPr lang="en-IN" dirty="0"/>
        </a:p>
      </dgm:t>
    </dgm:pt>
    <dgm:pt modelId="{ED98B343-B206-493D-9A34-C195A0C7DB29}" type="parTrans" cxnId="{526D1E5B-23B8-438E-836A-8E94EF2558EE}">
      <dgm:prSet/>
      <dgm:spPr/>
      <dgm:t>
        <a:bodyPr/>
        <a:lstStyle/>
        <a:p>
          <a:endParaRPr lang="en-IN"/>
        </a:p>
      </dgm:t>
    </dgm:pt>
    <dgm:pt modelId="{11D5A08B-59EE-4B1E-922E-52849CEE4CA5}" type="sibTrans" cxnId="{526D1E5B-23B8-438E-836A-8E94EF2558EE}">
      <dgm:prSet/>
      <dgm:spPr/>
      <dgm:t>
        <a:bodyPr/>
        <a:lstStyle/>
        <a:p>
          <a:endParaRPr lang="en-IN"/>
        </a:p>
      </dgm:t>
    </dgm:pt>
    <dgm:pt modelId="{BC6DE619-DBE7-4C96-BE1A-E00A44052A18}" type="pres">
      <dgm:prSet presAssocID="{C8CAD444-149D-4C90-8CEE-D904FD2FA8C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A8A30D-380D-484F-8DB1-021EAB4C9F0F}" type="pres">
      <dgm:prSet presAssocID="{5129A22D-29DA-4192-8754-5F621A69536A}" presName="root" presStyleCnt="0"/>
      <dgm:spPr/>
    </dgm:pt>
    <dgm:pt modelId="{8DA803D1-950A-4B76-9A30-68952E44AA88}" type="pres">
      <dgm:prSet presAssocID="{5129A22D-29DA-4192-8754-5F621A69536A}" presName="rootComposite" presStyleCnt="0"/>
      <dgm:spPr/>
    </dgm:pt>
    <dgm:pt modelId="{D2A35995-2DBF-438C-ADB5-7B64C3B8CD2B}" type="pres">
      <dgm:prSet presAssocID="{5129A22D-29DA-4192-8754-5F621A69536A}" presName="rootText" presStyleLbl="node1" presStyleIdx="0" presStyleCnt="1"/>
      <dgm:spPr/>
    </dgm:pt>
    <dgm:pt modelId="{F62233AD-6920-4915-B574-0CDC7A3E6848}" type="pres">
      <dgm:prSet presAssocID="{5129A22D-29DA-4192-8754-5F621A69536A}" presName="rootConnector" presStyleLbl="node1" presStyleIdx="0" presStyleCnt="1"/>
      <dgm:spPr/>
    </dgm:pt>
    <dgm:pt modelId="{8922CEB3-8D57-4680-AADE-AA589B52AFEB}" type="pres">
      <dgm:prSet presAssocID="{5129A22D-29DA-4192-8754-5F621A69536A}" presName="childShape" presStyleCnt="0"/>
      <dgm:spPr/>
    </dgm:pt>
    <dgm:pt modelId="{00819B10-598A-45FE-B419-8712E50A9C74}" type="pres">
      <dgm:prSet presAssocID="{ED98B343-B206-493D-9A34-C195A0C7DB29}" presName="Name13" presStyleLbl="parChTrans1D2" presStyleIdx="0" presStyleCnt="1"/>
      <dgm:spPr/>
    </dgm:pt>
    <dgm:pt modelId="{B1B9B730-0652-4D5C-976E-9B6A939C379D}" type="pres">
      <dgm:prSet presAssocID="{398CC108-9B05-4614-8FC6-A60025978F85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CA2BA20C-2D7A-47FC-B160-F791DA8590A4}" type="presOf" srcId="{5129A22D-29DA-4192-8754-5F621A69536A}" destId="{D2A35995-2DBF-438C-ADB5-7B64C3B8CD2B}" srcOrd="0" destOrd="0" presId="urn:microsoft.com/office/officeart/2005/8/layout/hierarchy3"/>
    <dgm:cxn modelId="{526D1E5B-23B8-438E-836A-8E94EF2558EE}" srcId="{5129A22D-29DA-4192-8754-5F621A69536A}" destId="{398CC108-9B05-4614-8FC6-A60025978F85}" srcOrd="0" destOrd="0" parTransId="{ED98B343-B206-493D-9A34-C195A0C7DB29}" sibTransId="{11D5A08B-59EE-4B1E-922E-52849CEE4CA5}"/>
    <dgm:cxn modelId="{22BB456C-2D55-4E92-BC5F-35806FA735E0}" type="presOf" srcId="{ED98B343-B206-493D-9A34-C195A0C7DB29}" destId="{00819B10-598A-45FE-B419-8712E50A9C74}" srcOrd="0" destOrd="0" presId="urn:microsoft.com/office/officeart/2005/8/layout/hierarchy3"/>
    <dgm:cxn modelId="{FD07687C-0023-488A-9042-93911C29E369}" type="presOf" srcId="{5129A22D-29DA-4192-8754-5F621A69536A}" destId="{F62233AD-6920-4915-B574-0CDC7A3E6848}" srcOrd="1" destOrd="0" presId="urn:microsoft.com/office/officeart/2005/8/layout/hierarchy3"/>
    <dgm:cxn modelId="{5B774780-ADC1-4775-90BD-98340E28B357}" type="presOf" srcId="{398CC108-9B05-4614-8FC6-A60025978F85}" destId="{B1B9B730-0652-4D5C-976E-9B6A939C379D}" srcOrd="0" destOrd="0" presId="urn:microsoft.com/office/officeart/2005/8/layout/hierarchy3"/>
    <dgm:cxn modelId="{B3487AAA-1944-46E6-898C-FC073837C9EE}" srcId="{C8CAD444-149D-4C90-8CEE-D904FD2FA8CF}" destId="{5129A22D-29DA-4192-8754-5F621A69536A}" srcOrd="0" destOrd="0" parTransId="{11290ED9-6C58-4505-822F-80107EB03B03}" sibTransId="{608B0CA5-EBEB-4073-A4AE-89918725088A}"/>
    <dgm:cxn modelId="{CF1A68DE-C0BC-41C0-80A2-9491AAA2CF28}" type="presOf" srcId="{C8CAD444-149D-4C90-8CEE-D904FD2FA8CF}" destId="{BC6DE619-DBE7-4C96-BE1A-E00A44052A18}" srcOrd="0" destOrd="0" presId="urn:microsoft.com/office/officeart/2005/8/layout/hierarchy3"/>
    <dgm:cxn modelId="{4DEF000D-6EBD-4651-B626-902BBFBDDD87}" type="presParOf" srcId="{BC6DE619-DBE7-4C96-BE1A-E00A44052A18}" destId="{26A8A30D-380D-484F-8DB1-021EAB4C9F0F}" srcOrd="0" destOrd="0" presId="urn:microsoft.com/office/officeart/2005/8/layout/hierarchy3"/>
    <dgm:cxn modelId="{6668153E-E802-4978-88F6-72AA168A4F04}" type="presParOf" srcId="{26A8A30D-380D-484F-8DB1-021EAB4C9F0F}" destId="{8DA803D1-950A-4B76-9A30-68952E44AA88}" srcOrd="0" destOrd="0" presId="urn:microsoft.com/office/officeart/2005/8/layout/hierarchy3"/>
    <dgm:cxn modelId="{7782F949-AB2B-4C04-8D03-9ECE5E5B9988}" type="presParOf" srcId="{8DA803D1-950A-4B76-9A30-68952E44AA88}" destId="{D2A35995-2DBF-438C-ADB5-7B64C3B8CD2B}" srcOrd="0" destOrd="0" presId="urn:microsoft.com/office/officeart/2005/8/layout/hierarchy3"/>
    <dgm:cxn modelId="{45C7D41F-B653-4023-A6C3-BF93138ACB91}" type="presParOf" srcId="{8DA803D1-950A-4B76-9A30-68952E44AA88}" destId="{F62233AD-6920-4915-B574-0CDC7A3E6848}" srcOrd="1" destOrd="0" presId="urn:microsoft.com/office/officeart/2005/8/layout/hierarchy3"/>
    <dgm:cxn modelId="{CAA9AD81-5AE4-4758-A8F5-D3624CF7F058}" type="presParOf" srcId="{26A8A30D-380D-484F-8DB1-021EAB4C9F0F}" destId="{8922CEB3-8D57-4680-AADE-AA589B52AFEB}" srcOrd="1" destOrd="0" presId="urn:microsoft.com/office/officeart/2005/8/layout/hierarchy3"/>
    <dgm:cxn modelId="{80165FF8-2973-47F9-8808-2ABC4832F138}" type="presParOf" srcId="{8922CEB3-8D57-4680-AADE-AA589B52AFEB}" destId="{00819B10-598A-45FE-B419-8712E50A9C74}" srcOrd="0" destOrd="0" presId="urn:microsoft.com/office/officeart/2005/8/layout/hierarchy3"/>
    <dgm:cxn modelId="{362234B5-46D7-4EDB-8D0C-96CA91D3C7EB}" type="presParOf" srcId="{8922CEB3-8D57-4680-AADE-AA589B52AFEB}" destId="{B1B9B730-0652-4D5C-976E-9B6A939C379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5BB1EEA-0EDB-462A-861D-86C161701E4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023997A-9CD4-4B65-994F-E8BB46B896C7}">
      <dgm:prSet/>
      <dgm:spPr/>
      <dgm:t>
        <a:bodyPr/>
        <a:lstStyle/>
        <a:p>
          <a:r>
            <a:rPr lang="en-IN" b="1"/>
            <a:t>SOLUTION ARCHITECTURE </a:t>
          </a:r>
          <a:endParaRPr lang="en-IN"/>
        </a:p>
      </dgm:t>
    </dgm:pt>
    <dgm:pt modelId="{8FFAD00F-CCE7-464C-9E3C-7A828CEB9A09}" type="parTrans" cxnId="{1318BE9C-11F0-4FC9-B053-8A59907F2A96}">
      <dgm:prSet/>
      <dgm:spPr/>
      <dgm:t>
        <a:bodyPr/>
        <a:lstStyle/>
        <a:p>
          <a:endParaRPr lang="en-IN"/>
        </a:p>
      </dgm:t>
    </dgm:pt>
    <dgm:pt modelId="{ADF6652E-97D7-44E4-815C-7221729B6034}" type="sibTrans" cxnId="{1318BE9C-11F0-4FC9-B053-8A59907F2A96}">
      <dgm:prSet/>
      <dgm:spPr/>
      <dgm:t>
        <a:bodyPr/>
        <a:lstStyle/>
        <a:p>
          <a:endParaRPr lang="en-IN"/>
        </a:p>
      </dgm:t>
    </dgm:pt>
    <dgm:pt modelId="{87F6C07E-9B29-423B-A23B-67E3BA20C667}" type="pres">
      <dgm:prSet presAssocID="{E5BB1EEA-0EDB-462A-861D-86C161701E4A}" presName="linear" presStyleCnt="0">
        <dgm:presLayoutVars>
          <dgm:animLvl val="lvl"/>
          <dgm:resizeHandles val="exact"/>
        </dgm:presLayoutVars>
      </dgm:prSet>
      <dgm:spPr/>
    </dgm:pt>
    <dgm:pt modelId="{5A913789-D748-470A-AC13-7D7C68CFD716}" type="pres">
      <dgm:prSet presAssocID="{D023997A-9CD4-4B65-994F-E8BB46B896C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8D2D992-15FE-47C7-B07C-290980DBD7E5}" type="presOf" srcId="{D023997A-9CD4-4B65-994F-E8BB46B896C7}" destId="{5A913789-D748-470A-AC13-7D7C68CFD716}" srcOrd="0" destOrd="0" presId="urn:microsoft.com/office/officeart/2005/8/layout/vList2"/>
    <dgm:cxn modelId="{1318BE9C-11F0-4FC9-B053-8A59907F2A96}" srcId="{E5BB1EEA-0EDB-462A-861D-86C161701E4A}" destId="{D023997A-9CD4-4B65-994F-E8BB46B896C7}" srcOrd="0" destOrd="0" parTransId="{8FFAD00F-CCE7-464C-9E3C-7A828CEB9A09}" sibTransId="{ADF6652E-97D7-44E4-815C-7221729B6034}"/>
    <dgm:cxn modelId="{DF919AB5-8136-47D2-BD54-43462D56626C}" type="presOf" srcId="{E5BB1EEA-0EDB-462A-861D-86C161701E4A}" destId="{87F6C07E-9B29-423B-A23B-67E3BA20C667}" srcOrd="0" destOrd="0" presId="urn:microsoft.com/office/officeart/2005/8/layout/vList2"/>
    <dgm:cxn modelId="{B9081F75-C567-4B8D-9E3C-2A6CB8F69988}" type="presParOf" srcId="{87F6C07E-9B29-423B-A23B-67E3BA20C667}" destId="{5A913789-D748-470A-AC13-7D7C68CFD71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A0E9511-0D40-4355-9A5E-A671F012AB1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476C673-95AB-4BAE-A20D-D7E62E6D730E}">
      <dgm:prSet custT="1"/>
      <dgm:spPr/>
      <dgm:t>
        <a:bodyPr/>
        <a:lstStyle/>
        <a:p>
          <a:r>
            <a:rPr lang="en-IN" sz="1600" b="1" dirty="0"/>
            <a:t>Significant Features</a:t>
          </a:r>
        </a:p>
      </dgm:t>
    </dgm:pt>
    <dgm:pt modelId="{1128F2E5-A582-40BF-BA8F-B2412424ED75}" type="parTrans" cxnId="{C87CC8B7-5335-4D34-945E-156A0C52250E}">
      <dgm:prSet/>
      <dgm:spPr/>
      <dgm:t>
        <a:bodyPr/>
        <a:lstStyle/>
        <a:p>
          <a:endParaRPr lang="en-IN"/>
        </a:p>
      </dgm:t>
    </dgm:pt>
    <dgm:pt modelId="{35C4CE14-8471-4E44-999E-FC3B7ACE2413}" type="sibTrans" cxnId="{C87CC8B7-5335-4D34-945E-156A0C52250E}">
      <dgm:prSet/>
      <dgm:spPr/>
      <dgm:t>
        <a:bodyPr/>
        <a:lstStyle/>
        <a:p>
          <a:endParaRPr lang="en-IN"/>
        </a:p>
      </dgm:t>
    </dgm:pt>
    <dgm:pt modelId="{5F49CBF8-B638-4717-9687-8BF3A428FE53}">
      <dgm:prSet custT="1"/>
      <dgm:spPr/>
      <dgm:t>
        <a:bodyPr/>
        <a:lstStyle/>
        <a:p>
          <a:r>
            <a:rPr lang="en-US" sz="1200" b="1" dirty="0"/>
            <a:t>Shipping mode</a:t>
          </a:r>
          <a:endParaRPr lang="en-IN" sz="1200" dirty="0"/>
        </a:p>
      </dgm:t>
    </dgm:pt>
    <dgm:pt modelId="{A2BC012E-EE89-4CC0-9758-3B1ECDF8780E}" type="parTrans" cxnId="{88B0085D-F2E4-4E74-AA14-D486963F0836}">
      <dgm:prSet/>
      <dgm:spPr/>
      <dgm:t>
        <a:bodyPr/>
        <a:lstStyle/>
        <a:p>
          <a:endParaRPr lang="en-IN"/>
        </a:p>
      </dgm:t>
    </dgm:pt>
    <dgm:pt modelId="{CAE2DA04-0B3E-4E7C-A21D-E5F763C757C4}" type="sibTrans" cxnId="{88B0085D-F2E4-4E74-AA14-D486963F0836}">
      <dgm:prSet/>
      <dgm:spPr/>
      <dgm:t>
        <a:bodyPr/>
        <a:lstStyle/>
        <a:p>
          <a:endParaRPr lang="en-IN"/>
        </a:p>
      </dgm:t>
    </dgm:pt>
    <dgm:pt modelId="{EBE7254E-1BA5-41EE-A2B8-FFD7F2424BA4}">
      <dgm:prSet custT="1"/>
      <dgm:spPr/>
      <dgm:t>
        <a:bodyPr/>
        <a:lstStyle/>
        <a:p>
          <a:r>
            <a:rPr lang="en-US" sz="1200" b="1" dirty="0"/>
            <a:t>Customer city</a:t>
          </a:r>
          <a:endParaRPr lang="en-IN" sz="1200" dirty="0"/>
        </a:p>
      </dgm:t>
    </dgm:pt>
    <dgm:pt modelId="{099B70DB-8BDE-4BE3-B457-9CC5FC54962D}" type="parTrans" cxnId="{A3F3086C-078E-40C2-BA0C-360273576390}">
      <dgm:prSet/>
      <dgm:spPr/>
      <dgm:t>
        <a:bodyPr/>
        <a:lstStyle/>
        <a:p>
          <a:endParaRPr lang="en-IN"/>
        </a:p>
      </dgm:t>
    </dgm:pt>
    <dgm:pt modelId="{68AA7AC9-F558-4B69-9E38-B5813E63ED4E}" type="sibTrans" cxnId="{A3F3086C-078E-40C2-BA0C-360273576390}">
      <dgm:prSet/>
      <dgm:spPr/>
      <dgm:t>
        <a:bodyPr/>
        <a:lstStyle/>
        <a:p>
          <a:endParaRPr lang="en-IN"/>
        </a:p>
      </dgm:t>
    </dgm:pt>
    <dgm:pt modelId="{5A2B5AE7-EB70-4861-98A2-F1C8528128F9}">
      <dgm:prSet custT="1"/>
      <dgm:spPr/>
      <dgm:t>
        <a:bodyPr/>
        <a:lstStyle/>
        <a:p>
          <a:r>
            <a:rPr lang="en-US" sz="1200" b="1" dirty="0"/>
            <a:t>Order city</a:t>
          </a:r>
          <a:endParaRPr lang="en-IN" sz="1200" dirty="0"/>
        </a:p>
      </dgm:t>
    </dgm:pt>
    <dgm:pt modelId="{0715CA48-9921-457B-ABBD-47582FDAAB13}" type="parTrans" cxnId="{089235D5-3A08-4EC2-9620-B68AE6F92C7D}">
      <dgm:prSet/>
      <dgm:spPr/>
      <dgm:t>
        <a:bodyPr/>
        <a:lstStyle/>
        <a:p>
          <a:endParaRPr lang="en-IN"/>
        </a:p>
      </dgm:t>
    </dgm:pt>
    <dgm:pt modelId="{AA5DAFE3-4BFC-4833-B757-CED134E9ADBB}" type="sibTrans" cxnId="{089235D5-3A08-4EC2-9620-B68AE6F92C7D}">
      <dgm:prSet/>
      <dgm:spPr/>
      <dgm:t>
        <a:bodyPr/>
        <a:lstStyle/>
        <a:p>
          <a:endParaRPr lang="en-IN"/>
        </a:p>
      </dgm:t>
    </dgm:pt>
    <dgm:pt modelId="{D7303621-B97E-4689-A8A1-CEA613626F1C}">
      <dgm:prSet custT="1"/>
      <dgm:spPr/>
      <dgm:t>
        <a:bodyPr/>
        <a:lstStyle/>
        <a:p>
          <a:r>
            <a:rPr lang="en-US" sz="1200" b="1" dirty="0"/>
            <a:t>Order state </a:t>
          </a:r>
          <a:endParaRPr lang="en-IN" sz="1200" dirty="0"/>
        </a:p>
      </dgm:t>
    </dgm:pt>
    <dgm:pt modelId="{98058ED4-20D9-45E1-B4E6-F79EF64AF70E}" type="parTrans" cxnId="{4C1305D4-874F-4359-898A-C9C996FCF1A3}">
      <dgm:prSet/>
      <dgm:spPr/>
      <dgm:t>
        <a:bodyPr/>
        <a:lstStyle/>
        <a:p>
          <a:endParaRPr lang="en-IN"/>
        </a:p>
      </dgm:t>
    </dgm:pt>
    <dgm:pt modelId="{43D7A5D7-98AD-4BCE-B92A-F2BF3539FF56}" type="sibTrans" cxnId="{4C1305D4-874F-4359-898A-C9C996FCF1A3}">
      <dgm:prSet/>
      <dgm:spPr/>
      <dgm:t>
        <a:bodyPr/>
        <a:lstStyle/>
        <a:p>
          <a:endParaRPr lang="en-IN"/>
        </a:p>
      </dgm:t>
    </dgm:pt>
    <dgm:pt modelId="{3AD688D6-D430-4FBE-B474-11CDC77B679D}">
      <dgm:prSet custT="1"/>
      <dgm:spPr/>
      <dgm:t>
        <a:bodyPr/>
        <a:lstStyle/>
        <a:p>
          <a:r>
            <a:rPr lang="en-US" sz="1200" b="1" dirty="0"/>
            <a:t>Customer state</a:t>
          </a:r>
          <a:endParaRPr lang="en-IN" sz="1200" dirty="0"/>
        </a:p>
      </dgm:t>
    </dgm:pt>
    <dgm:pt modelId="{34119ACF-B003-4A5A-850F-C072963D7AD1}" type="parTrans" cxnId="{C78B9EB9-9701-4036-973D-DEE685129364}">
      <dgm:prSet/>
      <dgm:spPr/>
      <dgm:t>
        <a:bodyPr/>
        <a:lstStyle/>
        <a:p>
          <a:endParaRPr lang="en-IN"/>
        </a:p>
      </dgm:t>
    </dgm:pt>
    <dgm:pt modelId="{55D82B0C-1D35-423B-8280-EB46197020B7}" type="sibTrans" cxnId="{C78B9EB9-9701-4036-973D-DEE685129364}">
      <dgm:prSet/>
      <dgm:spPr/>
      <dgm:t>
        <a:bodyPr/>
        <a:lstStyle/>
        <a:p>
          <a:endParaRPr lang="en-IN"/>
        </a:p>
      </dgm:t>
    </dgm:pt>
    <dgm:pt modelId="{1E351DB9-89D7-4B43-B220-043C2353AEE9}">
      <dgm:prSet custT="1"/>
      <dgm:spPr/>
      <dgm:t>
        <a:bodyPr/>
        <a:lstStyle/>
        <a:p>
          <a:r>
            <a:rPr lang="en-US" sz="1200" b="1" dirty="0"/>
            <a:t>Order country</a:t>
          </a:r>
          <a:endParaRPr lang="en-IN" sz="1200" dirty="0"/>
        </a:p>
      </dgm:t>
    </dgm:pt>
    <dgm:pt modelId="{A7A24172-0954-4969-8A5B-81428ADA9DD2}" type="parTrans" cxnId="{21E7EAC4-9E19-4A2E-8031-E1CDE98F5709}">
      <dgm:prSet/>
      <dgm:spPr/>
      <dgm:t>
        <a:bodyPr/>
        <a:lstStyle/>
        <a:p>
          <a:endParaRPr lang="en-IN"/>
        </a:p>
      </dgm:t>
    </dgm:pt>
    <dgm:pt modelId="{99D87145-41B3-4C3B-80D7-212B0A242DF2}" type="sibTrans" cxnId="{21E7EAC4-9E19-4A2E-8031-E1CDE98F5709}">
      <dgm:prSet/>
      <dgm:spPr/>
      <dgm:t>
        <a:bodyPr/>
        <a:lstStyle/>
        <a:p>
          <a:endParaRPr lang="en-IN"/>
        </a:p>
      </dgm:t>
    </dgm:pt>
    <dgm:pt modelId="{5F8FE17C-C57F-4714-927F-F73F5B456342}">
      <dgm:prSet custT="1"/>
      <dgm:spPr/>
      <dgm:t>
        <a:bodyPr/>
        <a:lstStyle/>
        <a:p>
          <a:r>
            <a:rPr lang="en-IN" sz="2800" b="1" dirty="0"/>
            <a:t>Conclusion</a:t>
          </a:r>
        </a:p>
      </dgm:t>
    </dgm:pt>
    <dgm:pt modelId="{E036FD1E-AB2D-4A3C-8DF3-46812211B2C0}" type="parTrans" cxnId="{4261BABB-679C-442C-A5D0-ACA90B0E865F}">
      <dgm:prSet/>
      <dgm:spPr/>
      <dgm:t>
        <a:bodyPr/>
        <a:lstStyle/>
        <a:p>
          <a:endParaRPr lang="en-IN"/>
        </a:p>
      </dgm:t>
    </dgm:pt>
    <dgm:pt modelId="{A6ECDF8C-9ECE-496C-9429-08C8B8F244F8}" type="sibTrans" cxnId="{4261BABB-679C-442C-A5D0-ACA90B0E865F}">
      <dgm:prSet/>
      <dgm:spPr/>
      <dgm:t>
        <a:bodyPr/>
        <a:lstStyle/>
        <a:p>
          <a:endParaRPr lang="en-IN"/>
        </a:p>
      </dgm:t>
    </dgm:pt>
    <dgm:pt modelId="{4DEB9F02-F3F4-4778-8B04-0C6FDEB4F2B0}" type="pres">
      <dgm:prSet presAssocID="{1A0E9511-0D40-4355-9A5E-A671F012AB1C}" presName="compositeShape" presStyleCnt="0">
        <dgm:presLayoutVars>
          <dgm:chMax val="7"/>
          <dgm:dir/>
          <dgm:resizeHandles val="exact"/>
        </dgm:presLayoutVars>
      </dgm:prSet>
      <dgm:spPr/>
    </dgm:pt>
    <dgm:pt modelId="{D9046727-1FA8-46A0-B0AE-491C7BF51920}" type="pres">
      <dgm:prSet presAssocID="{5F8FE17C-C57F-4714-927F-F73F5B456342}" presName="circ1" presStyleLbl="vennNode1" presStyleIdx="0" presStyleCnt="2"/>
      <dgm:spPr/>
    </dgm:pt>
    <dgm:pt modelId="{F759CD21-EBDF-478F-8F8D-B42FEE68986B}" type="pres">
      <dgm:prSet presAssocID="{5F8FE17C-C57F-4714-927F-F73F5B45634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F906056-1B1E-4788-B63A-22BCE733E4E3}" type="pres">
      <dgm:prSet presAssocID="{E476C673-95AB-4BAE-A20D-D7E62E6D730E}" presName="circ2" presStyleLbl="vennNode1" presStyleIdx="1" presStyleCnt="2"/>
      <dgm:spPr/>
    </dgm:pt>
    <dgm:pt modelId="{EFB898AA-C0CD-4294-8B21-13047ED550BB}" type="pres">
      <dgm:prSet presAssocID="{E476C673-95AB-4BAE-A20D-D7E62E6D730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6831C05-E849-42B4-BDA9-02AE444CCE94}" type="presOf" srcId="{EBE7254E-1BA5-41EE-A2B8-FFD7F2424BA4}" destId="{EFB898AA-C0CD-4294-8B21-13047ED550BB}" srcOrd="1" destOrd="2" presId="urn:microsoft.com/office/officeart/2005/8/layout/venn1"/>
    <dgm:cxn modelId="{07459818-BAA1-4F71-BB38-D0DADB4F057D}" type="presOf" srcId="{D7303621-B97E-4689-A8A1-CEA613626F1C}" destId="{EFB898AA-C0CD-4294-8B21-13047ED550BB}" srcOrd="1" destOrd="4" presId="urn:microsoft.com/office/officeart/2005/8/layout/venn1"/>
    <dgm:cxn modelId="{44223D21-CF53-43F4-B87C-EDC16933F240}" type="presOf" srcId="{E476C673-95AB-4BAE-A20D-D7E62E6D730E}" destId="{4F906056-1B1E-4788-B63A-22BCE733E4E3}" srcOrd="0" destOrd="0" presId="urn:microsoft.com/office/officeart/2005/8/layout/venn1"/>
    <dgm:cxn modelId="{30434223-0C89-4970-BC72-7AE0B831B30A}" type="presOf" srcId="{5F8FE17C-C57F-4714-927F-F73F5B456342}" destId="{F759CD21-EBDF-478F-8F8D-B42FEE68986B}" srcOrd="1" destOrd="0" presId="urn:microsoft.com/office/officeart/2005/8/layout/venn1"/>
    <dgm:cxn modelId="{CA28BA40-72FE-40A7-9D41-DC812ADC8DA0}" type="presOf" srcId="{EBE7254E-1BA5-41EE-A2B8-FFD7F2424BA4}" destId="{4F906056-1B1E-4788-B63A-22BCE733E4E3}" srcOrd="0" destOrd="2" presId="urn:microsoft.com/office/officeart/2005/8/layout/venn1"/>
    <dgm:cxn modelId="{88B0085D-F2E4-4E74-AA14-D486963F0836}" srcId="{E476C673-95AB-4BAE-A20D-D7E62E6D730E}" destId="{5F49CBF8-B638-4717-9687-8BF3A428FE53}" srcOrd="0" destOrd="0" parTransId="{A2BC012E-EE89-4CC0-9758-3B1ECDF8780E}" sibTransId="{CAE2DA04-0B3E-4E7C-A21D-E5F763C757C4}"/>
    <dgm:cxn modelId="{7B223346-BD4A-44B7-8821-F8D45930B412}" type="presOf" srcId="{3AD688D6-D430-4FBE-B474-11CDC77B679D}" destId="{EFB898AA-C0CD-4294-8B21-13047ED550BB}" srcOrd="1" destOrd="5" presId="urn:microsoft.com/office/officeart/2005/8/layout/venn1"/>
    <dgm:cxn modelId="{A3F3086C-078E-40C2-BA0C-360273576390}" srcId="{E476C673-95AB-4BAE-A20D-D7E62E6D730E}" destId="{EBE7254E-1BA5-41EE-A2B8-FFD7F2424BA4}" srcOrd="1" destOrd="0" parTransId="{099B70DB-8BDE-4BE3-B457-9CC5FC54962D}" sibTransId="{68AA7AC9-F558-4B69-9E38-B5813E63ED4E}"/>
    <dgm:cxn modelId="{4040DC7C-35C2-4513-AFE4-2EC8555EB9EA}" type="presOf" srcId="{1A0E9511-0D40-4355-9A5E-A671F012AB1C}" destId="{4DEB9F02-F3F4-4778-8B04-0C6FDEB4F2B0}" srcOrd="0" destOrd="0" presId="urn:microsoft.com/office/officeart/2005/8/layout/venn1"/>
    <dgm:cxn modelId="{59C9B083-AE20-4B16-B396-BDAF1915AE74}" type="presOf" srcId="{3AD688D6-D430-4FBE-B474-11CDC77B679D}" destId="{4F906056-1B1E-4788-B63A-22BCE733E4E3}" srcOrd="0" destOrd="5" presId="urn:microsoft.com/office/officeart/2005/8/layout/venn1"/>
    <dgm:cxn modelId="{209FE68E-4DC5-4D2F-834F-6CA4F7A277FB}" type="presOf" srcId="{5A2B5AE7-EB70-4861-98A2-F1C8528128F9}" destId="{EFB898AA-C0CD-4294-8B21-13047ED550BB}" srcOrd="1" destOrd="3" presId="urn:microsoft.com/office/officeart/2005/8/layout/venn1"/>
    <dgm:cxn modelId="{BD4FE4AA-07AA-4204-ACA4-78A0A3D8852E}" type="presOf" srcId="{E476C673-95AB-4BAE-A20D-D7E62E6D730E}" destId="{EFB898AA-C0CD-4294-8B21-13047ED550BB}" srcOrd="1" destOrd="0" presId="urn:microsoft.com/office/officeart/2005/8/layout/venn1"/>
    <dgm:cxn modelId="{C87CC8B7-5335-4D34-945E-156A0C52250E}" srcId="{1A0E9511-0D40-4355-9A5E-A671F012AB1C}" destId="{E476C673-95AB-4BAE-A20D-D7E62E6D730E}" srcOrd="1" destOrd="0" parTransId="{1128F2E5-A582-40BF-BA8F-B2412424ED75}" sibTransId="{35C4CE14-8471-4E44-999E-FC3B7ACE2413}"/>
    <dgm:cxn modelId="{C78B9EB9-9701-4036-973D-DEE685129364}" srcId="{E476C673-95AB-4BAE-A20D-D7E62E6D730E}" destId="{3AD688D6-D430-4FBE-B474-11CDC77B679D}" srcOrd="4" destOrd="0" parTransId="{34119ACF-B003-4A5A-850F-C072963D7AD1}" sibTransId="{55D82B0C-1D35-423B-8280-EB46197020B7}"/>
    <dgm:cxn modelId="{4261BABB-679C-442C-A5D0-ACA90B0E865F}" srcId="{1A0E9511-0D40-4355-9A5E-A671F012AB1C}" destId="{5F8FE17C-C57F-4714-927F-F73F5B456342}" srcOrd="0" destOrd="0" parTransId="{E036FD1E-AB2D-4A3C-8DF3-46812211B2C0}" sibTransId="{A6ECDF8C-9ECE-496C-9429-08C8B8F244F8}"/>
    <dgm:cxn modelId="{C1C5A4BD-C49E-435F-98B4-979BF87A5FFA}" type="presOf" srcId="{1E351DB9-89D7-4B43-B220-043C2353AEE9}" destId="{4F906056-1B1E-4788-B63A-22BCE733E4E3}" srcOrd="0" destOrd="6" presId="urn:microsoft.com/office/officeart/2005/8/layout/venn1"/>
    <dgm:cxn modelId="{98A3BFBE-7B91-4691-9CCF-D867F4A03053}" type="presOf" srcId="{5F49CBF8-B638-4717-9687-8BF3A428FE53}" destId="{4F906056-1B1E-4788-B63A-22BCE733E4E3}" srcOrd="0" destOrd="1" presId="urn:microsoft.com/office/officeart/2005/8/layout/venn1"/>
    <dgm:cxn modelId="{21E7EAC4-9E19-4A2E-8031-E1CDE98F5709}" srcId="{E476C673-95AB-4BAE-A20D-D7E62E6D730E}" destId="{1E351DB9-89D7-4B43-B220-043C2353AEE9}" srcOrd="5" destOrd="0" parTransId="{A7A24172-0954-4969-8A5B-81428ADA9DD2}" sibTransId="{99D87145-41B3-4C3B-80D7-212B0A242DF2}"/>
    <dgm:cxn modelId="{C2CC35CA-0181-4EDE-9F15-9603CAB0DC9E}" type="presOf" srcId="{D7303621-B97E-4689-A8A1-CEA613626F1C}" destId="{4F906056-1B1E-4788-B63A-22BCE733E4E3}" srcOrd="0" destOrd="4" presId="urn:microsoft.com/office/officeart/2005/8/layout/venn1"/>
    <dgm:cxn modelId="{8B441BD0-F4B7-4194-9E1E-9352BBFECC61}" type="presOf" srcId="{5F8FE17C-C57F-4714-927F-F73F5B456342}" destId="{D9046727-1FA8-46A0-B0AE-491C7BF51920}" srcOrd="0" destOrd="0" presId="urn:microsoft.com/office/officeart/2005/8/layout/venn1"/>
    <dgm:cxn modelId="{4C1305D4-874F-4359-898A-C9C996FCF1A3}" srcId="{E476C673-95AB-4BAE-A20D-D7E62E6D730E}" destId="{D7303621-B97E-4689-A8A1-CEA613626F1C}" srcOrd="3" destOrd="0" parTransId="{98058ED4-20D9-45E1-B4E6-F79EF64AF70E}" sibTransId="{43D7A5D7-98AD-4BCE-B92A-F2BF3539FF56}"/>
    <dgm:cxn modelId="{089235D5-3A08-4EC2-9620-B68AE6F92C7D}" srcId="{E476C673-95AB-4BAE-A20D-D7E62E6D730E}" destId="{5A2B5AE7-EB70-4861-98A2-F1C8528128F9}" srcOrd="2" destOrd="0" parTransId="{0715CA48-9921-457B-ABBD-47582FDAAB13}" sibTransId="{AA5DAFE3-4BFC-4833-B757-CED134E9ADBB}"/>
    <dgm:cxn modelId="{7076FAE2-F429-4241-87D2-40CEFE4DCC68}" type="presOf" srcId="{1E351DB9-89D7-4B43-B220-043C2353AEE9}" destId="{EFB898AA-C0CD-4294-8B21-13047ED550BB}" srcOrd="1" destOrd="6" presId="urn:microsoft.com/office/officeart/2005/8/layout/venn1"/>
    <dgm:cxn modelId="{15DA86E8-2797-4341-BB90-60A6809D54D3}" type="presOf" srcId="{5F49CBF8-B638-4717-9687-8BF3A428FE53}" destId="{EFB898AA-C0CD-4294-8B21-13047ED550BB}" srcOrd="1" destOrd="1" presId="urn:microsoft.com/office/officeart/2005/8/layout/venn1"/>
    <dgm:cxn modelId="{56D07EFC-DDB4-4776-81B2-D023824F0B21}" type="presOf" srcId="{5A2B5AE7-EB70-4861-98A2-F1C8528128F9}" destId="{4F906056-1B1E-4788-B63A-22BCE733E4E3}" srcOrd="0" destOrd="3" presId="urn:microsoft.com/office/officeart/2005/8/layout/venn1"/>
    <dgm:cxn modelId="{17A0F996-EAD1-47C0-AE67-F24AFD2D0F01}" type="presParOf" srcId="{4DEB9F02-F3F4-4778-8B04-0C6FDEB4F2B0}" destId="{D9046727-1FA8-46A0-B0AE-491C7BF51920}" srcOrd="0" destOrd="0" presId="urn:microsoft.com/office/officeart/2005/8/layout/venn1"/>
    <dgm:cxn modelId="{7BDBEB8C-925A-483F-836A-E77F29FD503D}" type="presParOf" srcId="{4DEB9F02-F3F4-4778-8B04-0C6FDEB4F2B0}" destId="{F759CD21-EBDF-478F-8F8D-B42FEE68986B}" srcOrd="1" destOrd="0" presId="urn:microsoft.com/office/officeart/2005/8/layout/venn1"/>
    <dgm:cxn modelId="{839CCF0B-6F02-4638-893E-CED5F3AA84E1}" type="presParOf" srcId="{4DEB9F02-F3F4-4778-8B04-0C6FDEB4F2B0}" destId="{4F906056-1B1E-4788-B63A-22BCE733E4E3}" srcOrd="2" destOrd="0" presId="urn:microsoft.com/office/officeart/2005/8/layout/venn1"/>
    <dgm:cxn modelId="{6DCDC12C-B634-4141-87C2-88E4323B1C59}" type="presParOf" srcId="{4DEB9F02-F3F4-4778-8B04-0C6FDEB4F2B0}" destId="{EFB898AA-C0CD-4294-8B21-13047ED550BB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782333-5E3A-4E69-B9D5-4F0128EC262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2DF4AB3-6F7D-486F-AF90-3817C5E873A5}">
      <dgm:prSet/>
      <dgm:spPr/>
      <dgm:t>
        <a:bodyPr/>
        <a:lstStyle/>
        <a:p>
          <a:r>
            <a:rPr lang="en-US" b="1"/>
            <a:t>PROJECT REPORT SUBMITTED BY</a:t>
          </a:r>
          <a:endParaRPr lang="en-IN"/>
        </a:p>
      </dgm:t>
    </dgm:pt>
    <dgm:pt modelId="{DE490588-349B-45C8-AB1E-2B2571722994}" type="parTrans" cxnId="{505F22E8-09F8-47CB-9912-A21852932517}">
      <dgm:prSet/>
      <dgm:spPr/>
      <dgm:t>
        <a:bodyPr/>
        <a:lstStyle/>
        <a:p>
          <a:endParaRPr lang="en-IN"/>
        </a:p>
      </dgm:t>
    </dgm:pt>
    <dgm:pt modelId="{E463FFB8-5676-4E12-9416-FAABC4CE6FA6}" type="sibTrans" cxnId="{505F22E8-09F8-47CB-9912-A21852932517}">
      <dgm:prSet/>
      <dgm:spPr/>
      <dgm:t>
        <a:bodyPr/>
        <a:lstStyle/>
        <a:p>
          <a:endParaRPr lang="en-IN"/>
        </a:p>
      </dgm:t>
    </dgm:pt>
    <dgm:pt modelId="{683936DC-BF1C-4D31-8C24-85B341459375}">
      <dgm:prSet/>
      <dgm:spPr/>
      <dgm:t>
        <a:bodyPr/>
        <a:lstStyle/>
        <a:p>
          <a:r>
            <a:rPr lang="en-US" b="1"/>
            <a:t>ARUN RICHARD A</a:t>
          </a:r>
          <a:endParaRPr lang="en-IN"/>
        </a:p>
      </dgm:t>
    </dgm:pt>
    <dgm:pt modelId="{0C0AA344-E7E7-4733-9FED-DF9536FE14C1}" type="parTrans" cxnId="{26EC543E-8C20-44D0-B135-14381BD87001}">
      <dgm:prSet/>
      <dgm:spPr/>
      <dgm:t>
        <a:bodyPr/>
        <a:lstStyle/>
        <a:p>
          <a:endParaRPr lang="en-IN"/>
        </a:p>
      </dgm:t>
    </dgm:pt>
    <dgm:pt modelId="{4D936665-F17E-49FF-8533-055ED19BB414}" type="sibTrans" cxnId="{26EC543E-8C20-44D0-B135-14381BD87001}">
      <dgm:prSet/>
      <dgm:spPr/>
      <dgm:t>
        <a:bodyPr/>
        <a:lstStyle/>
        <a:p>
          <a:endParaRPr lang="en-IN"/>
        </a:p>
      </dgm:t>
    </dgm:pt>
    <dgm:pt modelId="{26C90266-6D70-42B6-A864-0462DCCDCA33}">
      <dgm:prSet/>
      <dgm:spPr/>
      <dgm:t>
        <a:bodyPr/>
        <a:lstStyle/>
        <a:p>
          <a:r>
            <a:rPr lang="en-US" b="1"/>
            <a:t>BINOY GEORGE</a:t>
          </a:r>
          <a:endParaRPr lang="en-IN"/>
        </a:p>
      </dgm:t>
    </dgm:pt>
    <dgm:pt modelId="{ACB657DF-1254-4174-B291-F7425509838E}" type="parTrans" cxnId="{49148730-EC12-426C-BC35-9D916776BB4D}">
      <dgm:prSet/>
      <dgm:spPr/>
      <dgm:t>
        <a:bodyPr/>
        <a:lstStyle/>
        <a:p>
          <a:endParaRPr lang="en-IN"/>
        </a:p>
      </dgm:t>
    </dgm:pt>
    <dgm:pt modelId="{127B0459-DF79-439C-BCFF-0E540D9B0401}" type="sibTrans" cxnId="{49148730-EC12-426C-BC35-9D916776BB4D}">
      <dgm:prSet/>
      <dgm:spPr/>
      <dgm:t>
        <a:bodyPr/>
        <a:lstStyle/>
        <a:p>
          <a:endParaRPr lang="en-IN"/>
        </a:p>
      </dgm:t>
    </dgm:pt>
    <dgm:pt modelId="{90AB6B61-EB74-42F2-B24E-00959DAF1412}">
      <dgm:prSet/>
      <dgm:spPr/>
      <dgm:t>
        <a:bodyPr/>
        <a:lstStyle/>
        <a:p>
          <a:r>
            <a:rPr lang="en-US" b="1"/>
            <a:t>DHANUSH KH</a:t>
          </a:r>
          <a:endParaRPr lang="en-IN"/>
        </a:p>
      </dgm:t>
    </dgm:pt>
    <dgm:pt modelId="{5ED8B8A8-B070-43B0-85AD-DEB173AA7480}" type="parTrans" cxnId="{61A65E88-0CF6-4ABA-BCB6-349EB587AA60}">
      <dgm:prSet/>
      <dgm:spPr/>
      <dgm:t>
        <a:bodyPr/>
        <a:lstStyle/>
        <a:p>
          <a:endParaRPr lang="en-IN"/>
        </a:p>
      </dgm:t>
    </dgm:pt>
    <dgm:pt modelId="{F6851B06-67FE-4399-A6EC-D809A9B51453}" type="sibTrans" cxnId="{61A65E88-0CF6-4ABA-BCB6-349EB587AA60}">
      <dgm:prSet/>
      <dgm:spPr/>
      <dgm:t>
        <a:bodyPr/>
        <a:lstStyle/>
        <a:p>
          <a:endParaRPr lang="en-IN"/>
        </a:p>
      </dgm:t>
    </dgm:pt>
    <dgm:pt modelId="{D4D3F895-0EE7-4773-A4B1-EDAACC0BB550}">
      <dgm:prSet/>
      <dgm:spPr/>
      <dgm:t>
        <a:bodyPr/>
        <a:lstStyle/>
        <a:p>
          <a:r>
            <a:rPr lang="en-US" b="1"/>
            <a:t>RISHABH BHARDWAJ</a:t>
          </a:r>
          <a:endParaRPr lang="en-IN"/>
        </a:p>
      </dgm:t>
    </dgm:pt>
    <dgm:pt modelId="{9D74EA1B-358E-4532-8F66-9E9351A49F9C}" type="parTrans" cxnId="{FF3FFF5A-1B60-425C-9E42-B37F0648D1A9}">
      <dgm:prSet/>
      <dgm:spPr/>
      <dgm:t>
        <a:bodyPr/>
        <a:lstStyle/>
        <a:p>
          <a:endParaRPr lang="en-IN"/>
        </a:p>
      </dgm:t>
    </dgm:pt>
    <dgm:pt modelId="{86A976E9-534C-4B7B-9978-5F27CFFC4BEF}" type="sibTrans" cxnId="{FF3FFF5A-1B60-425C-9E42-B37F0648D1A9}">
      <dgm:prSet/>
      <dgm:spPr/>
      <dgm:t>
        <a:bodyPr/>
        <a:lstStyle/>
        <a:p>
          <a:endParaRPr lang="en-IN"/>
        </a:p>
      </dgm:t>
    </dgm:pt>
    <dgm:pt modelId="{06442F3B-94CA-43ED-8331-B55B4FF97780}">
      <dgm:prSet/>
      <dgm:spPr/>
      <dgm:t>
        <a:bodyPr/>
        <a:lstStyle/>
        <a:p>
          <a:r>
            <a:rPr lang="en-US" b="1"/>
            <a:t>SANJAY DEY </a:t>
          </a:r>
          <a:endParaRPr lang="en-IN"/>
        </a:p>
      </dgm:t>
    </dgm:pt>
    <dgm:pt modelId="{6C182074-CD6A-4545-8FE9-6F379D8C897C}" type="parTrans" cxnId="{16B364B4-78F3-4AB6-B07E-792BA3766600}">
      <dgm:prSet/>
      <dgm:spPr/>
      <dgm:t>
        <a:bodyPr/>
        <a:lstStyle/>
        <a:p>
          <a:endParaRPr lang="en-IN"/>
        </a:p>
      </dgm:t>
    </dgm:pt>
    <dgm:pt modelId="{E6E3CC07-34D3-4A1D-BC68-02FF7C864DEC}" type="sibTrans" cxnId="{16B364B4-78F3-4AB6-B07E-792BA3766600}">
      <dgm:prSet/>
      <dgm:spPr/>
      <dgm:t>
        <a:bodyPr/>
        <a:lstStyle/>
        <a:p>
          <a:endParaRPr lang="en-IN"/>
        </a:p>
      </dgm:t>
    </dgm:pt>
    <dgm:pt modelId="{07F52D09-02FC-44F2-A1F0-272D321F7420}">
      <dgm:prSet/>
      <dgm:spPr/>
      <dgm:t>
        <a:bodyPr/>
        <a:lstStyle/>
        <a:p>
          <a:r>
            <a:rPr lang="en-US" b="1"/>
            <a:t>GUIDED BY</a:t>
          </a:r>
          <a:r>
            <a:rPr lang="en-US"/>
            <a:t> </a:t>
          </a:r>
          <a:r>
            <a:rPr lang="en-US" b="1"/>
            <a:t>MR.SUBRAMANIAN P V</a:t>
          </a:r>
          <a:endParaRPr lang="en-IN"/>
        </a:p>
      </dgm:t>
    </dgm:pt>
    <dgm:pt modelId="{800421BE-8688-4B05-9637-1473C794DECF}" type="parTrans" cxnId="{0BAC5927-9FDA-4DE8-8016-F0A9DEDD238E}">
      <dgm:prSet/>
      <dgm:spPr/>
      <dgm:t>
        <a:bodyPr/>
        <a:lstStyle/>
        <a:p>
          <a:endParaRPr lang="en-IN"/>
        </a:p>
      </dgm:t>
    </dgm:pt>
    <dgm:pt modelId="{210979B4-61C2-4D81-A560-E24E456FBEF3}" type="sibTrans" cxnId="{0BAC5927-9FDA-4DE8-8016-F0A9DEDD238E}">
      <dgm:prSet/>
      <dgm:spPr/>
      <dgm:t>
        <a:bodyPr/>
        <a:lstStyle/>
        <a:p>
          <a:endParaRPr lang="en-IN"/>
        </a:p>
      </dgm:t>
    </dgm:pt>
    <dgm:pt modelId="{8A83B404-CB9B-4D34-A4BE-3112DA29B322}" type="pres">
      <dgm:prSet presAssocID="{01782333-5E3A-4E69-B9D5-4F0128EC262D}" presName="compositeShape" presStyleCnt="0">
        <dgm:presLayoutVars>
          <dgm:chMax val="7"/>
          <dgm:dir/>
          <dgm:resizeHandles val="exact"/>
        </dgm:presLayoutVars>
      </dgm:prSet>
      <dgm:spPr/>
    </dgm:pt>
    <dgm:pt modelId="{11412072-5961-4A9C-A930-4F629D32BA8F}" type="pres">
      <dgm:prSet presAssocID="{72DF4AB3-6F7D-486F-AF90-3817C5E873A5}" presName="circ1" presStyleLbl="vennNode1" presStyleIdx="0" presStyleCnt="7"/>
      <dgm:spPr/>
    </dgm:pt>
    <dgm:pt modelId="{67EB998C-D906-4F81-9ADB-591DD1928E2D}" type="pres">
      <dgm:prSet presAssocID="{72DF4AB3-6F7D-486F-AF90-3817C5E873A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A6D3EB4-14DB-48BC-8092-502661AB619B}" type="pres">
      <dgm:prSet presAssocID="{683936DC-BF1C-4D31-8C24-85B341459375}" presName="circ2" presStyleLbl="vennNode1" presStyleIdx="1" presStyleCnt="7"/>
      <dgm:spPr/>
    </dgm:pt>
    <dgm:pt modelId="{43CCACA3-A60E-4E58-915D-82B87DA152A8}" type="pres">
      <dgm:prSet presAssocID="{683936DC-BF1C-4D31-8C24-85B3414593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60B24E1-4D93-4348-AAA5-8F2EF16C8E55}" type="pres">
      <dgm:prSet presAssocID="{26C90266-6D70-42B6-A864-0462DCCDCA33}" presName="circ3" presStyleLbl="vennNode1" presStyleIdx="2" presStyleCnt="7"/>
      <dgm:spPr/>
    </dgm:pt>
    <dgm:pt modelId="{3C830F53-4A8A-480D-B8B6-D97748A5E31D}" type="pres">
      <dgm:prSet presAssocID="{26C90266-6D70-42B6-A864-0462DCCDCA3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04DEDBB-2B04-438E-A4CB-4CA2CA673CE3}" type="pres">
      <dgm:prSet presAssocID="{90AB6B61-EB74-42F2-B24E-00959DAF1412}" presName="circ4" presStyleLbl="vennNode1" presStyleIdx="3" presStyleCnt="7"/>
      <dgm:spPr/>
    </dgm:pt>
    <dgm:pt modelId="{8EAF41AF-3C55-4EF5-A288-14BBD3C5CAA1}" type="pres">
      <dgm:prSet presAssocID="{90AB6B61-EB74-42F2-B24E-00959DAF1412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E715101-B0E7-4399-A6F5-6A4EE8571AE9}" type="pres">
      <dgm:prSet presAssocID="{D4D3F895-0EE7-4773-A4B1-EDAACC0BB550}" presName="circ5" presStyleLbl="vennNode1" presStyleIdx="4" presStyleCnt="7"/>
      <dgm:spPr/>
    </dgm:pt>
    <dgm:pt modelId="{334BA231-5719-47E7-98F7-DC84467D7DE4}" type="pres">
      <dgm:prSet presAssocID="{D4D3F895-0EE7-4773-A4B1-EDAACC0BB550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5405B0B-5D25-4055-8F84-13B1807A102F}" type="pres">
      <dgm:prSet presAssocID="{06442F3B-94CA-43ED-8331-B55B4FF97780}" presName="circ6" presStyleLbl="vennNode1" presStyleIdx="5" presStyleCnt="7"/>
      <dgm:spPr/>
    </dgm:pt>
    <dgm:pt modelId="{595C8E70-BA59-4FBD-AC4F-7379669DCD64}" type="pres">
      <dgm:prSet presAssocID="{06442F3B-94CA-43ED-8331-B55B4FF97780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DA45873-E653-4664-B695-C0DAC9F59488}" type="pres">
      <dgm:prSet presAssocID="{07F52D09-02FC-44F2-A1F0-272D321F7420}" presName="circ7" presStyleLbl="vennNode1" presStyleIdx="6" presStyleCnt="7"/>
      <dgm:spPr/>
    </dgm:pt>
    <dgm:pt modelId="{5EAB847E-6735-4C30-A60C-31971A5647E0}" type="pres">
      <dgm:prSet presAssocID="{07F52D09-02FC-44F2-A1F0-272D321F7420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BAC5927-9FDA-4DE8-8016-F0A9DEDD238E}" srcId="{01782333-5E3A-4E69-B9D5-4F0128EC262D}" destId="{07F52D09-02FC-44F2-A1F0-272D321F7420}" srcOrd="6" destOrd="0" parTransId="{800421BE-8688-4B05-9637-1473C794DECF}" sibTransId="{210979B4-61C2-4D81-A560-E24E456FBEF3}"/>
    <dgm:cxn modelId="{42BD7529-5366-4925-93CB-8DBA19382732}" type="presOf" srcId="{07F52D09-02FC-44F2-A1F0-272D321F7420}" destId="{5EAB847E-6735-4C30-A60C-31971A5647E0}" srcOrd="0" destOrd="0" presId="urn:microsoft.com/office/officeart/2005/8/layout/venn1"/>
    <dgm:cxn modelId="{BC578629-7CC6-4389-8F21-B8B5EC77C778}" type="presOf" srcId="{72DF4AB3-6F7D-486F-AF90-3817C5E873A5}" destId="{67EB998C-D906-4F81-9ADB-591DD1928E2D}" srcOrd="0" destOrd="0" presId="urn:microsoft.com/office/officeart/2005/8/layout/venn1"/>
    <dgm:cxn modelId="{49148730-EC12-426C-BC35-9D916776BB4D}" srcId="{01782333-5E3A-4E69-B9D5-4F0128EC262D}" destId="{26C90266-6D70-42B6-A864-0462DCCDCA33}" srcOrd="2" destOrd="0" parTransId="{ACB657DF-1254-4174-B291-F7425509838E}" sibTransId="{127B0459-DF79-439C-BCFF-0E540D9B0401}"/>
    <dgm:cxn modelId="{4A8FE93A-EFE0-42EC-AD11-BD6A967C18C4}" type="presOf" srcId="{D4D3F895-0EE7-4773-A4B1-EDAACC0BB550}" destId="{334BA231-5719-47E7-98F7-DC84467D7DE4}" srcOrd="0" destOrd="0" presId="urn:microsoft.com/office/officeart/2005/8/layout/venn1"/>
    <dgm:cxn modelId="{526C2C3B-22B9-4908-836F-86D96A9003B5}" type="presOf" srcId="{683936DC-BF1C-4D31-8C24-85B341459375}" destId="{43CCACA3-A60E-4E58-915D-82B87DA152A8}" srcOrd="0" destOrd="0" presId="urn:microsoft.com/office/officeart/2005/8/layout/venn1"/>
    <dgm:cxn modelId="{26EC543E-8C20-44D0-B135-14381BD87001}" srcId="{01782333-5E3A-4E69-B9D5-4F0128EC262D}" destId="{683936DC-BF1C-4D31-8C24-85B341459375}" srcOrd="1" destOrd="0" parTransId="{0C0AA344-E7E7-4733-9FED-DF9536FE14C1}" sibTransId="{4D936665-F17E-49FF-8533-055ED19BB414}"/>
    <dgm:cxn modelId="{FF3FFF5A-1B60-425C-9E42-B37F0648D1A9}" srcId="{01782333-5E3A-4E69-B9D5-4F0128EC262D}" destId="{D4D3F895-0EE7-4773-A4B1-EDAACC0BB550}" srcOrd="4" destOrd="0" parTransId="{9D74EA1B-358E-4532-8F66-9E9351A49F9C}" sibTransId="{86A976E9-534C-4B7B-9978-5F27CFFC4BEF}"/>
    <dgm:cxn modelId="{61A65E88-0CF6-4ABA-BCB6-349EB587AA60}" srcId="{01782333-5E3A-4E69-B9D5-4F0128EC262D}" destId="{90AB6B61-EB74-42F2-B24E-00959DAF1412}" srcOrd="3" destOrd="0" parTransId="{5ED8B8A8-B070-43B0-85AD-DEB173AA7480}" sibTransId="{F6851B06-67FE-4399-A6EC-D809A9B51453}"/>
    <dgm:cxn modelId="{90BDC29A-75FB-4B10-B3A0-A13A78637A5E}" type="presOf" srcId="{01782333-5E3A-4E69-B9D5-4F0128EC262D}" destId="{8A83B404-CB9B-4D34-A4BE-3112DA29B322}" srcOrd="0" destOrd="0" presId="urn:microsoft.com/office/officeart/2005/8/layout/venn1"/>
    <dgm:cxn modelId="{27CB59A1-059E-43FC-9AF0-08D9C4AE0CAE}" type="presOf" srcId="{90AB6B61-EB74-42F2-B24E-00959DAF1412}" destId="{8EAF41AF-3C55-4EF5-A288-14BBD3C5CAA1}" srcOrd="0" destOrd="0" presId="urn:microsoft.com/office/officeart/2005/8/layout/venn1"/>
    <dgm:cxn modelId="{16B364B4-78F3-4AB6-B07E-792BA3766600}" srcId="{01782333-5E3A-4E69-B9D5-4F0128EC262D}" destId="{06442F3B-94CA-43ED-8331-B55B4FF97780}" srcOrd="5" destOrd="0" parTransId="{6C182074-CD6A-4545-8FE9-6F379D8C897C}" sibTransId="{E6E3CC07-34D3-4A1D-BC68-02FF7C864DEC}"/>
    <dgm:cxn modelId="{F98680D0-62DB-464B-A099-5F3604EB2F4B}" type="presOf" srcId="{26C90266-6D70-42B6-A864-0462DCCDCA33}" destId="{3C830F53-4A8A-480D-B8B6-D97748A5E31D}" srcOrd="0" destOrd="0" presId="urn:microsoft.com/office/officeart/2005/8/layout/venn1"/>
    <dgm:cxn modelId="{012E9EE1-88CC-49EC-9DC4-0614A6C35855}" type="presOf" srcId="{06442F3B-94CA-43ED-8331-B55B4FF97780}" destId="{595C8E70-BA59-4FBD-AC4F-7379669DCD64}" srcOrd="0" destOrd="0" presId="urn:microsoft.com/office/officeart/2005/8/layout/venn1"/>
    <dgm:cxn modelId="{505F22E8-09F8-47CB-9912-A21852932517}" srcId="{01782333-5E3A-4E69-B9D5-4F0128EC262D}" destId="{72DF4AB3-6F7D-486F-AF90-3817C5E873A5}" srcOrd="0" destOrd="0" parTransId="{DE490588-349B-45C8-AB1E-2B2571722994}" sibTransId="{E463FFB8-5676-4E12-9416-FAABC4CE6FA6}"/>
    <dgm:cxn modelId="{A6783AB2-BCD7-45EA-B333-3F37BA48A90C}" type="presParOf" srcId="{8A83B404-CB9B-4D34-A4BE-3112DA29B322}" destId="{11412072-5961-4A9C-A930-4F629D32BA8F}" srcOrd="0" destOrd="0" presId="urn:microsoft.com/office/officeart/2005/8/layout/venn1"/>
    <dgm:cxn modelId="{1165EFD0-3C08-4121-8FD9-5BE6E8D615FE}" type="presParOf" srcId="{8A83B404-CB9B-4D34-A4BE-3112DA29B322}" destId="{67EB998C-D906-4F81-9ADB-591DD1928E2D}" srcOrd="1" destOrd="0" presId="urn:microsoft.com/office/officeart/2005/8/layout/venn1"/>
    <dgm:cxn modelId="{75BAA575-3393-47B1-B218-90F6618CA23C}" type="presParOf" srcId="{8A83B404-CB9B-4D34-A4BE-3112DA29B322}" destId="{1A6D3EB4-14DB-48BC-8092-502661AB619B}" srcOrd="2" destOrd="0" presId="urn:microsoft.com/office/officeart/2005/8/layout/venn1"/>
    <dgm:cxn modelId="{C299C857-FD47-47AC-9908-19CF42B3F806}" type="presParOf" srcId="{8A83B404-CB9B-4D34-A4BE-3112DA29B322}" destId="{43CCACA3-A60E-4E58-915D-82B87DA152A8}" srcOrd="3" destOrd="0" presId="urn:microsoft.com/office/officeart/2005/8/layout/venn1"/>
    <dgm:cxn modelId="{C71B9C7A-6FC8-4D0B-B765-C17518B8527A}" type="presParOf" srcId="{8A83B404-CB9B-4D34-A4BE-3112DA29B322}" destId="{760B24E1-4D93-4348-AAA5-8F2EF16C8E55}" srcOrd="4" destOrd="0" presId="urn:microsoft.com/office/officeart/2005/8/layout/venn1"/>
    <dgm:cxn modelId="{0AE79B1E-886E-4D6C-9E36-A3F255CBA5FD}" type="presParOf" srcId="{8A83B404-CB9B-4D34-A4BE-3112DA29B322}" destId="{3C830F53-4A8A-480D-B8B6-D97748A5E31D}" srcOrd="5" destOrd="0" presId="urn:microsoft.com/office/officeart/2005/8/layout/venn1"/>
    <dgm:cxn modelId="{23868837-C20B-4A33-96DF-08E83C8FE1B5}" type="presParOf" srcId="{8A83B404-CB9B-4D34-A4BE-3112DA29B322}" destId="{504DEDBB-2B04-438E-A4CB-4CA2CA673CE3}" srcOrd="6" destOrd="0" presId="urn:microsoft.com/office/officeart/2005/8/layout/venn1"/>
    <dgm:cxn modelId="{E982E1DB-385E-4A0C-921E-39275E88A148}" type="presParOf" srcId="{8A83B404-CB9B-4D34-A4BE-3112DA29B322}" destId="{8EAF41AF-3C55-4EF5-A288-14BBD3C5CAA1}" srcOrd="7" destOrd="0" presId="urn:microsoft.com/office/officeart/2005/8/layout/venn1"/>
    <dgm:cxn modelId="{76913C4D-6F20-48A7-AAB1-A38DECC17E76}" type="presParOf" srcId="{8A83B404-CB9B-4D34-A4BE-3112DA29B322}" destId="{2E715101-B0E7-4399-A6F5-6A4EE8571AE9}" srcOrd="8" destOrd="0" presId="urn:microsoft.com/office/officeart/2005/8/layout/venn1"/>
    <dgm:cxn modelId="{D02FCDA9-3511-471C-9F85-B17B5C825537}" type="presParOf" srcId="{8A83B404-CB9B-4D34-A4BE-3112DA29B322}" destId="{334BA231-5719-47E7-98F7-DC84467D7DE4}" srcOrd="9" destOrd="0" presId="urn:microsoft.com/office/officeart/2005/8/layout/venn1"/>
    <dgm:cxn modelId="{AC1706E8-9184-4516-B626-0FC7531F92DC}" type="presParOf" srcId="{8A83B404-CB9B-4D34-A4BE-3112DA29B322}" destId="{35405B0B-5D25-4055-8F84-13B1807A102F}" srcOrd="10" destOrd="0" presId="urn:microsoft.com/office/officeart/2005/8/layout/venn1"/>
    <dgm:cxn modelId="{5BE6EE30-83F2-41BD-8983-B211FB20AE0E}" type="presParOf" srcId="{8A83B404-CB9B-4D34-A4BE-3112DA29B322}" destId="{595C8E70-BA59-4FBD-AC4F-7379669DCD64}" srcOrd="11" destOrd="0" presId="urn:microsoft.com/office/officeart/2005/8/layout/venn1"/>
    <dgm:cxn modelId="{E6493A9C-4BEE-4D56-B60C-04DC02BBE53C}" type="presParOf" srcId="{8A83B404-CB9B-4D34-A4BE-3112DA29B322}" destId="{9DA45873-E653-4664-B695-C0DAC9F59488}" srcOrd="12" destOrd="0" presId="urn:microsoft.com/office/officeart/2005/8/layout/venn1"/>
    <dgm:cxn modelId="{3038FBF5-729D-4A4D-8105-D2474525627E}" type="presParOf" srcId="{8A83B404-CB9B-4D34-A4BE-3112DA29B322}" destId="{5EAB847E-6735-4C30-A60C-31971A5647E0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57C9C-C85F-4691-89FF-74B0FD31754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0DCF0FE-48EC-402B-844F-766D77988DDE}">
      <dgm:prSet/>
      <dgm:spPr/>
      <dgm:t>
        <a:bodyPr/>
        <a:lstStyle/>
        <a:p>
          <a:r>
            <a:rPr lang="en-US" b="1" dirty="0"/>
            <a:t>PROBLEM DEFINITION</a:t>
          </a:r>
          <a:endParaRPr lang="en-IN" dirty="0"/>
        </a:p>
      </dgm:t>
    </dgm:pt>
    <dgm:pt modelId="{7DF76DC5-3AB4-4B78-A68E-4F447F2E6072}" type="parTrans" cxnId="{EC85B9E2-7162-4098-A50C-F6E70CA26F42}">
      <dgm:prSet/>
      <dgm:spPr/>
      <dgm:t>
        <a:bodyPr/>
        <a:lstStyle/>
        <a:p>
          <a:endParaRPr lang="en-IN"/>
        </a:p>
      </dgm:t>
    </dgm:pt>
    <dgm:pt modelId="{9143DCB2-5E80-4D35-B2A4-1F66AFD4856F}" type="sibTrans" cxnId="{EC85B9E2-7162-4098-A50C-F6E70CA26F42}">
      <dgm:prSet/>
      <dgm:spPr/>
      <dgm:t>
        <a:bodyPr/>
        <a:lstStyle/>
        <a:p>
          <a:endParaRPr lang="en-IN"/>
        </a:p>
      </dgm:t>
    </dgm:pt>
    <dgm:pt modelId="{9C981C67-D871-4D99-BE26-94FCE8AACCBC}" type="pres">
      <dgm:prSet presAssocID="{C9A57C9C-C85F-4691-89FF-74B0FD317541}" presName="linear" presStyleCnt="0">
        <dgm:presLayoutVars>
          <dgm:animLvl val="lvl"/>
          <dgm:resizeHandles val="exact"/>
        </dgm:presLayoutVars>
      </dgm:prSet>
      <dgm:spPr/>
    </dgm:pt>
    <dgm:pt modelId="{1CD663F8-F1D2-40C4-8A23-7B604E01EA96}" type="pres">
      <dgm:prSet presAssocID="{D0DCF0FE-48EC-402B-844F-766D77988DDE}" presName="parentText" presStyleLbl="node1" presStyleIdx="0" presStyleCnt="1" custLinFactNeighborX="1099" custLinFactNeighborY="-14311">
        <dgm:presLayoutVars>
          <dgm:chMax val="0"/>
          <dgm:bulletEnabled val="1"/>
        </dgm:presLayoutVars>
      </dgm:prSet>
      <dgm:spPr/>
    </dgm:pt>
  </dgm:ptLst>
  <dgm:cxnLst>
    <dgm:cxn modelId="{7D4B4840-884B-424B-AF62-C691D397123B}" type="presOf" srcId="{D0DCF0FE-48EC-402B-844F-766D77988DDE}" destId="{1CD663F8-F1D2-40C4-8A23-7B604E01EA96}" srcOrd="0" destOrd="0" presId="urn:microsoft.com/office/officeart/2005/8/layout/vList2"/>
    <dgm:cxn modelId="{03BD11B7-2684-460F-8E5F-18FBB394E761}" type="presOf" srcId="{C9A57C9C-C85F-4691-89FF-74B0FD317541}" destId="{9C981C67-D871-4D99-BE26-94FCE8AACCBC}" srcOrd="0" destOrd="0" presId="urn:microsoft.com/office/officeart/2005/8/layout/vList2"/>
    <dgm:cxn modelId="{EC85B9E2-7162-4098-A50C-F6E70CA26F42}" srcId="{C9A57C9C-C85F-4691-89FF-74B0FD317541}" destId="{D0DCF0FE-48EC-402B-844F-766D77988DDE}" srcOrd="0" destOrd="0" parTransId="{7DF76DC5-3AB4-4B78-A68E-4F447F2E6072}" sibTransId="{9143DCB2-5E80-4D35-B2A4-1F66AFD4856F}"/>
    <dgm:cxn modelId="{A402F770-83DB-42DE-8F21-2D770B987512}" type="presParOf" srcId="{9C981C67-D871-4D99-BE26-94FCE8AACCBC}" destId="{1CD663F8-F1D2-40C4-8A23-7B604E01EA9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60BDBC-06BC-4B41-8EF9-B797DDC410B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062C5E2-30A4-455C-86E4-9E0901FE1458}">
      <dgm:prSet custT="1"/>
      <dgm:spPr/>
      <dgm:t>
        <a:bodyPr/>
        <a:lstStyle/>
        <a:p>
          <a:r>
            <a:rPr lang="en-US" sz="1800" b="1" dirty="0"/>
            <a:t>Missing values:</a:t>
          </a:r>
          <a:endParaRPr lang="en-IN" sz="1800" dirty="0"/>
        </a:p>
      </dgm:t>
    </dgm:pt>
    <dgm:pt modelId="{157752DD-8501-4236-A189-D407C7672195}" type="parTrans" cxnId="{C1E5D7A8-CC16-454E-9073-5C96DE7F25F1}">
      <dgm:prSet/>
      <dgm:spPr/>
      <dgm:t>
        <a:bodyPr/>
        <a:lstStyle/>
        <a:p>
          <a:endParaRPr lang="en-IN"/>
        </a:p>
      </dgm:t>
    </dgm:pt>
    <dgm:pt modelId="{593E8484-494A-4574-9A03-792B0A61563B}" type="sibTrans" cxnId="{C1E5D7A8-CC16-454E-9073-5C96DE7F25F1}">
      <dgm:prSet/>
      <dgm:spPr/>
      <dgm:t>
        <a:bodyPr/>
        <a:lstStyle/>
        <a:p>
          <a:endParaRPr lang="en-IN"/>
        </a:p>
      </dgm:t>
    </dgm:pt>
    <dgm:pt modelId="{E9FEB765-82A1-4491-ADFB-E861CED12AFB}">
      <dgm:prSet custT="1"/>
      <dgm:spPr/>
      <dgm:t>
        <a:bodyPr/>
        <a:lstStyle/>
        <a:p>
          <a:r>
            <a:rPr lang="en-US" sz="1400" b="0" dirty="0"/>
            <a:t>Customer </a:t>
          </a:r>
          <a:r>
            <a:rPr lang="en-US" sz="1400" b="0" dirty="0" err="1"/>
            <a:t>lname</a:t>
          </a:r>
          <a:r>
            <a:rPr lang="en-US" sz="1400" b="0" dirty="0"/>
            <a:t> has 8 missing values which .004% </a:t>
          </a:r>
          <a:endParaRPr lang="en-IN" sz="1400" b="0" dirty="0"/>
        </a:p>
      </dgm:t>
    </dgm:pt>
    <dgm:pt modelId="{1BB52D3C-9B30-4D5C-9627-14E66ED1ACA1}" type="parTrans" cxnId="{BE299057-8EB7-4377-BF2A-DF6674C9C467}">
      <dgm:prSet/>
      <dgm:spPr/>
      <dgm:t>
        <a:bodyPr/>
        <a:lstStyle/>
        <a:p>
          <a:endParaRPr lang="en-IN"/>
        </a:p>
      </dgm:t>
    </dgm:pt>
    <dgm:pt modelId="{0379E1BA-9F19-47C6-AD78-872C70D4A6E0}" type="sibTrans" cxnId="{BE299057-8EB7-4377-BF2A-DF6674C9C467}">
      <dgm:prSet/>
      <dgm:spPr/>
      <dgm:t>
        <a:bodyPr/>
        <a:lstStyle/>
        <a:p>
          <a:endParaRPr lang="en-IN"/>
        </a:p>
      </dgm:t>
    </dgm:pt>
    <dgm:pt modelId="{E103C4F1-BE0C-4453-989C-48513DD87CD9}">
      <dgm:prSet custT="1"/>
      <dgm:spPr/>
      <dgm:t>
        <a:bodyPr/>
        <a:lstStyle/>
        <a:p>
          <a:r>
            <a:rPr lang="en-US" sz="1400" b="0" dirty="0"/>
            <a:t>Customer </a:t>
          </a:r>
          <a:r>
            <a:rPr lang="en-US" sz="1400" b="0" dirty="0" err="1"/>
            <a:t>zipcope</a:t>
          </a:r>
          <a:r>
            <a:rPr lang="en-US" sz="1400" b="0" dirty="0"/>
            <a:t> has 3 missing values which is .002%</a:t>
          </a:r>
          <a:endParaRPr lang="en-IN" sz="1400" b="0" dirty="0"/>
        </a:p>
      </dgm:t>
    </dgm:pt>
    <dgm:pt modelId="{91955961-DF66-4E6D-A60F-332506DEB4B9}" type="parTrans" cxnId="{6C27F56C-A6FD-42C7-A443-5D58945A187B}">
      <dgm:prSet/>
      <dgm:spPr/>
      <dgm:t>
        <a:bodyPr/>
        <a:lstStyle/>
        <a:p>
          <a:endParaRPr lang="en-IN"/>
        </a:p>
      </dgm:t>
    </dgm:pt>
    <dgm:pt modelId="{13A415E9-A2B0-4EB4-98E6-7CEF49074556}" type="sibTrans" cxnId="{6C27F56C-A6FD-42C7-A443-5D58945A187B}">
      <dgm:prSet/>
      <dgm:spPr/>
      <dgm:t>
        <a:bodyPr/>
        <a:lstStyle/>
        <a:p>
          <a:endParaRPr lang="en-IN"/>
        </a:p>
      </dgm:t>
    </dgm:pt>
    <dgm:pt modelId="{56D81A57-663A-46E2-9913-B53660DB09F2}">
      <dgm:prSet custT="1"/>
      <dgm:spPr/>
      <dgm:t>
        <a:bodyPr/>
        <a:lstStyle/>
        <a:p>
          <a:r>
            <a:rPr lang="en-US" sz="1400" b="0" dirty="0"/>
            <a:t>Order </a:t>
          </a:r>
          <a:r>
            <a:rPr lang="en-US" sz="1400" b="0" dirty="0" err="1"/>
            <a:t>zipcode</a:t>
          </a:r>
          <a:r>
            <a:rPr lang="en-US" sz="1400" b="0" dirty="0"/>
            <a:t> has 155679 missing values which is 86.24%</a:t>
          </a:r>
          <a:endParaRPr lang="en-IN" sz="1400" b="0" dirty="0"/>
        </a:p>
      </dgm:t>
    </dgm:pt>
    <dgm:pt modelId="{7181827B-E3E9-477C-AB4C-2C4BB0AC2B7E}" type="parTrans" cxnId="{772B8311-07BE-4A54-A3C6-202EFE42B1F5}">
      <dgm:prSet/>
      <dgm:spPr/>
      <dgm:t>
        <a:bodyPr/>
        <a:lstStyle/>
        <a:p>
          <a:endParaRPr lang="en-IN"/>
        </a:p>
      </dgm:t>
    </dgm:pt>
    <dgm:pt modelId="{67273414-9751-40C5-AEE9-CF7FBEC78B2F}" type="sibTrans" cxnId="{772B8311-07BE-4A54-A3C6-202EFE42B1F5}">
      <dgm:prSet/>
      <dgm:spPr/>
      <dgm:t>
        <a:bodyPr/>
        <a:lstStyle/>
        <a:p>
          <a:endParaRPr lang="en-IN"/>
        </a:p>
      </dgm:t>
    </dgm:pt>
    <dgm:pt modelId="{DB2098A8-5E12-4D5B-AAC6-E45EF8DAADCE}">
      <dgm:prSet custT="1"/>
      <dgm:spPr/>
      <dgm:t>
        <a:bodyPr/>
        <a:lstStyle/>
        <a:p>
          <a:r>
            <a:rPr lang="en-US" sz="1400" b="0" dirty="0"/>
            <a:t>Product description has 180519 missing values which is 100%</a:t>
          </a:r>
          <a:endParaRPr lang="en-IN" sz="1400" b="0" dirty="0"/>
        </a:p>
      </dgm:t>
    </dgm:pt>
    <dgm:pt modelId="{D4673037-C613-4BC0-9039-A0FB54B4D2DD}" type="parTrans" cxnId="{DE420C50-CD57-401A-A07A-82C04BA1975C}">
      <dgm:prSet/>
      <dgm:spPr/>
      <dgm:t>
        <a:bodyPr/>
        <a:lstStyle/>
        <a:p>
          <a:endParaRPr lang="en-IN"/>
        </a:p>
      </dgm:t>
    </dgm:pt>
    <dgm:pt modelId="{CA37B9B5-6ABF-4A69-B1DF-10AFF02F15B0}" type="sibTrans" cxnId="{DE420C50-CD57-401A-A07A-82C04BA1975C}">
      <dgm:prSet/>
      <dgm:spPr/>
      <dgm:t>
        <a:bodyPr/>
        <a:lstStyle/>
        <a:p>
          <a:endParaRPr lang="en-IN"/>
        </a:p>
      </dgm:t>
    </dgm:pt>
    <dgm:pt modelId="{935B6BC2-5E98-445C-B49F-82D005AF4965}" type="pres">
      <dgm:prSet presAssocID="{5060BDBC-06BC-4B41-8EF9-B797DDC410B7}" presName="compositeShape" presStyleCnt="0">
        <dgm:presLayoutVars>
          <dgm:chMax val="7"/>
          <dgm:dir/>
          <dgm:resizeHandles val="exact"/>
        </dgm:presLayoutVars>
      </dgm:prSet>
      <dgm:spPr/>
    </dgm:pt>
    <dgm:pt modelId="{CA5D0C8D-B8BF-4280-8A24-3537E8B2B979}" type="pres">
      <dgm:prSet presAssocID="{E062C5E2-30A4-455C-86E4-9E0901FE1458}" presName="circ1TxSh" presStyleLbl="vennNode1" presStyleIdx="0" presStyleCnt="1" custLinFactNeighborX="0" custLinFactNeighborY="-4651"/>
      <dgm:spPr/>
    </dgm:pt>
  </dgm:ptLst>
  <dgm:cxnLst>
    <dgm:cxn modelId="{772B8311-07BE-4A54-A3C6-202EFE42B1F5}" srcId="{E062C5E2-30A4-455C-86E4-9E0901FE1458}" destId="{56D81A57-663A-46E2-9913-B53660DB09F2}" srcOrd="2" destOrd="0" parTransId="{7181827B-E3E9-477C-AB4C-2C4BB0AC2B7E}" sibTransId="{67273414-9751-40C5-AEE9-CF7FBEC78B2F}"/>
    <dgm:cxn modelId="{761F142D-C642-40C5-9E47-7D35B59F4212}" type="presOf" srcId="{E103C4F1-BE0C-4453-989C-48513DD87CD9}" destId="{CA5D0C8D-B8BF-4280-8A24-3537E8B2B979}" srcOrd="0" destOrd="2" presId="urn:microsoft.com/office/officeart/2005/8/layout/venn1"/>
    <dgm:cxn modelId="{6C27F56C-A6FD-42C7-A443-5D58945A187B}" srcId="{E062C5E2-30A4-455C-86E4-9E0901FE1458}" destId="{E103C4F1-BE0C-4453-989C-48513DD87CD9}" srcOrd="1" destOrd="0" parTransId="{91955961-DF66-4E6D-A60F-332506DEB4B9}" sibTransId="{13A415E9-A2B0-4EB4-98E6-7CEF49074556}"/>
    <dgm:cxn modelId="{DE420C50-CD57-401A-A07A-82C04BA1975C}" srcId="{E062C5E2-30A4-455C-86E4-9E0901FE1458}" destId="{DB2098A8-5E12-4D5B-AAC6-E45EF8DAADCE}" srcOrd="3" destOrd="0" parTransId="{D4673037-C613-4BC0-9039-A0FB54B4D2DD}" sibTransId="{CA37B9B5-6ABF-4A69-B1DF-10AFF02F15B0}"/>
    <dgm:cxn modelId="{BE299057-8EB7-4377-BF2A-DF6674C9C467}" srcId="{E062C5E2-30A4-455C-86E4-9E0901FE1458}" destId="{E9FEB765-82A1-4491-ADFB-E861CED12AFB}" srcOrd="0" destOrd="0" parTransId="{1BB52D3C-9B30-4D5C-9627-14E66ED1ACA1}" sibTransId="{0379E1BA-9F19-47C6-AD78-872C70D4A6E0}"/>
    <dgm:cxn modelId="{C2E62491-D980-4C46-A472-926F5E1BB09B}" type="presOf" srcId="{E9FEB765-82A1-4491-ADFB-E861CED12AFB}" destId="{CA5D0C8D-B8BF-4280-8A24-3537E8B2B979}" srcOrd="0" destOrd="1" presId="urn:microsoft.com/office/officeart/2005/8/layout/venn1"/>
    <dgm:cxn modelId="{11E7E894-AA4D-463D-B832-3F8710A4CFED}" type="presOf" srcId="{56D81A57-663A-46E2-9913-B53660DB09F2}" destId="{CA5D0C8D-B8BF-4280-8A24-3537E8B2B979}" srcOrd="0" destOrd="3" presId="urn:microsoft.com/office/officeart/2005/8/layout/venn1"/>
    <dgm:cxn modelId="{24C7C29B-A34F-40C5-9378-56E91B001888}" type="presOf" srcId="{DB2098A8-5E12-4D5B-AAC6-E45EF8DAADCE}" destId="{CA5D0C8D-B8BF-4280-8A24-3537E8B2B979}" srcOrd="0" destOrd="4" presId="urn:microsoft.com/office/officeart/2005/8/layout/venn1"/>
    <dgm:cxn modelId="{C1E5D7A8-CC16-454E-9073-5C96DE7F25F1}" srcId="{5060BDBC-06BC-4B41-8EF9-B797DDC410B7}" destId="{E062C5E2-30A4-455C-86E4-9E0901FE1458}" srcOrd="0" destOrd="0" parTransId="{157752DD-8501-4236-A189-D407C7672195}" sibTransId="{593E8484-494A-4574-9A03-792B0A61563B}"/>
    <dgm:cxn modelId="{1FCE43C4-9F68-4A33-A88C-D832A8E05DAE}" type="presOf" srcId="{E062C5E2-30A4-455C-86E4-9E0901FE1458}" destId="{CA5D0C8D-B8BF-4280-8A24-3537E8B2B979}" srcOrd="0" destOrd="0" presId="urn:microsoft.com/office/officeart/2005/8/layout/venn1"/>
    <dgm:cxn modelId="{E09642E5-DA1D-46A6-9CA6-899528423AE4}" type="presOf" srcId="{5060BDBC-06BC-4B41-8EF9-B797DDC410B7}" destId="{935B6BC2-5E98-445C-B49F-82D005AF4965}" srcOrd="0" destOrd="0" presId="urn:microsoft.com/office/officeart/2005/8/layout/venn1"/>
    <dgm:cxn modelId="{DA2B40ED-A707-415B-9EC1-12DCB16FC383}" type="presParOf" srcId="{935B6BC2-5E98-445C-B49F-82D005AF4965}" destId="{CA5D0C8D-B8BF-4280-8A24-3537E8B2B979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520C26-F9F9-42FB-9E63-C6E24AE1DEE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8F7714A-BF76-487D-AB23-2C893FE5C306}">
      <dgm:prSet/>
      <dgm:spPr/>
      <dgm:t>
        <a:bodyPr/>
        <a:lstStyle/>
        <a:p>
          <a:r>
            <a:rPr lang="en-IN" b="1" u="sng"/>
            <a:t>Problem :</a:t>
          </a:r>
          <a:endParaRPr lang="en-IN"/>
        </a:p>
      </dgm:t>
    </dgm:pt>
    <dgm:pt modelId="{AFF057F9-D9EB-4B2D-A6CB-510AC82C38A2}" type="parTrans" cxnId="{0DD1AF7F-1BFB-4DFB-B9F1-C5DA78D52246}">
      <dgm:prSet/>
      <dgm:spPr/>
      <dgm:t>
        <a:bodyPr/>
        <a:lstStyle/>
        <a:p>
          <a:endParaRPr lang="en-IN"/>
        </a:p>
      </dgm:t>
    </dgm:pt>
    <dgm:pt modelId="{328C5E69-BBFA-4A32-9B5F-4C8CA7418545}" type="sibTrans" cxnId="{0DD1AF7F-1BFB-4DFB-B9F1-C5DA78D52246}">
      <dgm:prSet/>
      <dgm:spPr/>
      <dgm:t>
        <a:bodyPr/>
        <a:lstStyle/>
        <a:p>
          <a:endParaRPr lang="en-IN"/>
        </a:p>
      </dgm:t>
    </dgm:pt>
    <dgm:pt modelId="{C311D053-5EF0-404D-A56E-5D4CDFFE62DC}">
      <dgm:prSet/>
      <dgm:spPr/>
      <dgm:t>
        <a:bodyPr/>
        <a:lstStyle/>
        <a:p>
          <a:r>
            <a:rPr lang="en-IN" dirty="0"/>
            <a:t>Increase in Customer churn.</a:t>
          </a:r>
        </a:p>
      </dgm:t>
    </dgm:pt>
    <dgm:pt modelId="{4F838DF5-67F3-49FE-B9B8-65AECE709E32}" type="parTrans" cxnId="{467A9F7C-FFC1-434E-944A-371886009FA4}">
      <dgm:prSet/>
      <dgm:spPr/>
      <dgm:t>
        <a:bodyPr/>
        <a:lstStyle/>
        <a:p>
          <a:endParaRPr lang="en-IN"/>
        </a:p>
      </dgm:t>
    </dgm:pt>
    <dgm:pt modelId="{67B1D613-76AB-4353-BDF2-28B4FAB8E951}" type="sibTrans" cxnId="{467A9F7C-FFC1-434E-944A-371886009FA4}">
      <dgm:prSet/>
      <dgm:spPr/>
      <dgm:t>
        <a:bodyPr/>
        <a:lstStyle/>
        <a:p>
          <a:endParaRPr lang="en-IN"/>
        </a:p>
      </dgm:t>
    </dgm:pt>
    <dgm:pt modelId="{9E4162CD-CF57-4ECA-810B-7DAB84E9804B}">
      <dgm:prSet/>
      <dgm:spPr/>
      <dgm:t>
        <a:bodyPr/>
        <a:lstStyle/>
        <a:p>
          <a:r>
            <a:rPr lang="en-IN" b="1" u="sng"/>
            <a:t>Cause :</a:t>
          </a:r>
          <a:endParaRPr lang="en-IN"/>
        </a:p>
      </dgm:t>
    </dgm:pt>
    <dgm:pt modelId="{D7A17F57-A918-43EF-88BA-8C823482A477}" type="parTrans" cxnId="{8CDD9079-5EE0-4E06-A7C3-6A86FB24D07C}">
      <dgm:prSet/>
      <dgm:spPr/>
      <dgm:t>
        <a:bodyPr/>
        <a:lstStyle/>
        <a:p>
          <a:endParaRPr lang="en-IN"/>
        </a:p>
      </dgm:t>
    </dgm:pt>
    <dgm:pt modelId="{A1521246-8764-4240-BEA7-D008CA901ABB}" type="sibTrans" cxnId="{8CDD9079-5EE0-4E06-A7C3-6A86FB24D07C}">
      <dgm:prSet/>
      <dgm:spPr/>
      <dgm:t>
        <a:bodyPr/>
        <a:lstStyle/>
        <a:p>
          <a:endParaRPr lang="en-IN"/>
        </a:p>
      </dgm:t>
    </dgm:pt>
    <dgm:pt modelId="{0EFB21A6-5C26-4539-B0DB-3A8149999BC6}">
      <dgm:prSet/>
      <dgm:spPr/>
      <dgm:t>
        <a:bodyPr/>
        <a:lstStyle/>
        <a:p>
          <a:r>
            <a:rPr lang="en-IN" dirty="0"/>
            <a:t>Late Delivery</a:t>
          </a:r>
        </a:p>
      </dgm:t>
    </dgm:pt>
    <dgm:pt modelId="{9A9BE6E7-25F5-406A-B8A1-619CF00BA37C}" type="parTrans" cxnId="{AD1D5DA7-5B87-40F9-90CB-881E87D37D59}">
      <dgm:prSet/>
      <dgm:spPr/>
      <dgm:t>
        <a:bodyPr/>
        <a:lstStyle/>
        <a:p>
          <a:endParaRPr lang="en-IN"/>
        </a:p>
      </dgm:t>
    </dgm:pt>
    <dgm:pt modelId="{F55E2601-9929-4C46-B785-66B6EB8416CC}" type="sibTrans" cxnId="{AD1D5DA7-5B87-40F9-90CB-881E87D37D59}">
      <dgm:prSet/>
      <dgm:spPr/>
      <dgm:t>
        <a:bodyPr/>
        <a:lstStyle/>
        <a:p>
          <a:endParaRPr lang="en-IN"/>
        </a:p>
      </dgm:t>
    </dgm:pt>
    <dgm:pt modelId="{6E72BCAA-B419-418A-A8C6-E2DE4096F0DC}">
      <dgm:prSet/>
      <dgm:spPr/>
      <dgm:t>
        <a:bodyPr/>
        <a:lstStyle/>
        <a:p>
          <a:r>
            <a:rPr lang="en-IN" dirty="0"/>
            <a:t>Decrease in Sales</a:t>
          </a:r>
        </a:p>
      </dgm:t>
    </dgm:pt>
    <dgm:pt modelId="{A34DB6D5-35FC-4275-978B-9258EEB92857}" type="parTrans" cxnId="{D68D0598-93EF-4160-953E-4F085E5E0F4F}">
      <dgm:prSet/>
      <dgm:spPr/>
      <dgm:t>
        <a:bodyPr/>
        <a:lstStyle/>
        <a:p>
          <a:endParaRPr lang="en-IN"/>
        </a:p>
      </dgm:t>
    </dgm:pt>
    <dgm:pt modelId="{626E0186-2E92-4E90-8C16-CC112E8ABF29}" type="sibTrans" cxnId="{D68D0598-93EF-4160-953E-4F085E5E0F4F}">
      <dgm:prSet/>
      <dgm:spPr/>
      <dgm:t>
        <a:bodyPr/>
        <a:lstStyle/>
        <a:p>
          <a:endParaRPr lang="en-IN"/>
        </a:p>
      </dgm:t>
    </dgm:pt>
    <dgm:pt modelId="{C735226E-5D1B-4B04-9CC5-BCC837FBD5C8}" type="pres">
      <dgm:prSet presAssocID="{11520C26-F9F9-42FB-9E63-C6E24AE1DEE8}" presName="compositeShape" presStyleCnt="0">
        <dgm:presLayoutVars>
          <dgm:chMax val="7"/>
          <dgm:dir/>
          <dgm:resizeHandles val="exact"/>
        </dgm:presLayoutVars>
      </dgm:prSet>
      <dgm:spPr/>
    </dgm:pt>
    <dgm:pt modelId="{E1B87DDE-D7C2-4484-8AA0-32AA83671B05}" type="pres">
      <dgm:prSet presAssocID="{F8F7714A-BF76-487D-AB23-2C893FE5C306}" presName="circ1" presStyleLbl="vennNode1" presStyleIdx="0" presStyleCnt="2"/>
      <dgm:spPr/>
    </dgm:pt>
    <dgm:pt modelId="{E2AD1B66-94AF-4158-BB00-C2B8DE288103}" type="pres">
      <dgm:prSet presAssocID="{F8F7714A-BF76-487D-AB23-2C893FE5C30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9B7AF68-0D6D-4374-A223-873D3F5F0A68}" type="pres">
      <dgm:prSet presAssocID="{9E4162CD-CF57-4ECA-810B-7DAB84E9804B}" presName="circ2" presStyleLbl="vennNode1" presStyleIdx="1" presStyleCnt="2"/>
      <dgm:spPr/>
    </dgm:pt>
    <dgm:pt modelId="{18A50B41-43B3-48D7-9054-C1AC04E9C160}" type="pres">
      <dgm:prSet presAssocID="{9E4162CD-CF57-4ECA-810B-7DAB84E9804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1540402-71D7-4D41-B10B-C40078812906}" type="presOf" srcId="{11520C26-F9F9-42FB-9E63-C6E24AE1DEE8}" destId="{C735226E-5D1B-4B04-9CC5-BCC837FBD5C8}" srcOrd="0" destOrd="0" presId="urn:microsoft.com/office/officeart/2005/8/layout/venn1"/>
    <dgm:cxn modelId="{C7D32E26-A9B2-4A6E-905A-D1ACB9C6095A}" type="presOf" srcId="{6E72BCAA-B419-418A-A8C6-E2DE4096F0DC}" destId="{E2AD1B66-94AF-4158-BB00-C2B8DE288103}" srcOrd="1" destOrd="1" presId="urn:microsoft.com/office/officeart/2005/8/layout/venn1"/>
    <dgm:cxn modelId="{7AA79034-27D7-40F2-ABC2-71BB0FE861B8}" type="presOf" srcId="{9E4162CD-CF57-4ECA-810B-7DAB84E9804B}" destId="{18A50B41-43B3-48D7-9054-C1AC04E9C160}" srcOrd="1" destOrd="0" presId="urn:microsoft.com/office/officeart/2005/8/layout/venn1"/>
    <dgm:cxn modelId="{BCEEE457-CA01-44AE-A4AC-337DB0A42884}" type="presOf" srcId="{F8F7714A-BF76-487D-AB23-2C893FE5C306}" destId="{E2AD1B66-94AF-4158-BB00-C2B8DE288103}" srcOrd="1" destOrd="0" presId="urn:microsoft.com/office/officeart/2005/8/layout/venn1"/>
    <dgm:cxn modelId="{8CDD9079-5EE0-4E06-A7C3-6A86FB24D07C}" srcId="{11520C26-F9F9-42FB-9E63-C6E24AE1DEE8}" destId="{9E4162CD-CF57-4ECA-810B-7DAB84E9804B}" srcOrd="1" destOrd="0" parTransId="{D7A17F57-A918-43EF-88BA-8C823482A477}" sibTransId="{A1521246-8764-4240-BEA7-D008CA901ABB}"/>
    <dgm:cxn modelId="{467A9F7C-FFC1-434E-944A-371886009FA4}" srcId="{F8F7714A-BF76-487D-AB23-2C893FE5C306}" destId="{C311D053-5EF0-404D-A56E-5D4CDFFE62DC}" srcOrd="1" destOrd="0" parTransId="{4F838DF5-67F3-49FE-B9B8-65AECE709E32}" sibTransId="{67B1D613-76AB-4353-BDF2-28B4FAB8E951}"/>
    <dgm:cxn modelId="{0DD1AF7F-1BFB-4DFB-B9F1-C5DA78D52246}" srcId="{11520C26-F9F9-42FB-9E63-C6E24AE1DEE8}" destId="{F8F7714A-BF76-487D-AB23-2C893FE5C306}" srcOrd="0" destOrd="0" parTransId="{AFF057F9-D9EB-4B2D-A6CB-510AC82C38A2}" sibTransId="{328C5E69-BBFA-4A32-9B5F-4C8CA7418545}"/>
    <dgm:cxn modelId="{D68D0598-93EF-4160-953E-4F085E5E0F4F}" srcId="{F8F7714A-BF76-487D-AB23-2C893FE5C306}" destId="{6E72BCAA-B419-418A-A8C6-E2DE4096F0DC}" srcOrd="0" destOrd="0" parTransId="{A34DB6D5-35FC-4275-978B-9258EEB92857}" sibTransId="{626E0186-2E92-4E90-8C16-CC112E8ABF29}"/>
    <dgm:cxn modelId="{B217B499-4109-40AC-AF49-2C372242CD1C}" type="presOf" srcId="{6E72BCAA-B419-418A-A8C6-E2DE4096F0DC}" destId="{E1B87DDE-D7C2-4484-8AA0-32AA83671B05}" srcOrd="0" destOrd="1" presId="urn:microsoft.com/office/officeart/2005/8/layout/venn1"/>
    <dgm:cxn modelId="{AD1D5DA7-5B87-40F9-90CB-881E87D37D59}" srcId="{9E4162CD-CF57-4ECA-810B-7DAB84E9804B}" destId="{0EFB21A6-5C26-4539-B0DB-3A8149999BC6}" srcOrd="0" destOrd="0" parTransId="{9A9BE6E7-25F5-406A-B8A1-619CF00BA37C}" sibTransId="{F55E2601-9929-4C46-B785-66B6EB8416CC}"/>
    <dgm:cxn modelId="{A0EE19AF-6350-4AD2-89C6-C695844B3D12}" type="presOf" srcId="{0EFB21A6-5C26-4539-B0DB-3A8149999BC6}" destId="{18A50B41-43B3-48D7-9054-C1AC04E9C160}" srcOrd="1" destOrd="1" presId="urn:microsoft.com/office/officeart/2005/8/layout/venn1"/>
    <dgm:cxn modelId="{7F2CADBD-BD41-48D0-9558-1D910B319591}" type="presOf" srcId="{9E4162CD-CF57-4ECA-810B-7DAB84E9804B}" destId="{C9B7AF68-0D6D-4374-A223-873D3F5F0A68}" srcOrd="0" destOrd="0" presId="urn:microsoft.com/office/officeart/2005/8/layout/venn1"/>
    <dgm:cxn modelId="{B71DCFC4-B318-44BD-9F0C-6E1D5230D3FE}" type="presOf" srcId="{C311D053-5EF0-404D-A56E-5D4CDFFE62DC}" destId="{E2AD1B66-94AF-4158-BB00-C2B8DE288103}" srcOrd="1" destOrd="2" presId="urn:microsoft.com/office/officeart/2005/8/layout/venn1"/>
    <dgm:cxn modelId="{3584ABDC-9E10-4BB3-8521-82CE4AA5EA1C}" type="presOf" srcId="{C311D053-5EF0-404D-A56E-5D4CDFFE62DC}" destId="{E1B87DDE-D7C2-4484-8AA0-32AA83671B05}" srcOrd="0" destOrd="2" presId="urn:microsoft.com/office/officeart/2005/8/layout/venn1"/>
    <dgm:cxn modelId="{C446FBED-CEA8-413F-A7EE-96CE5EBEDE88}" type="presOf" srcId="{F8F7714A-BF76-487D-AB23-2C893FE5C306}" destId="{E1B87DDE-D7C2-4484-8AA0-32AA83671B05}" srcOrd="0" destOrd="0" presId="urn:microsoft.com/office/officeart/2005/8/layout/venn1"/>
    <dgm:cxn modelId="{43264CEF-0B6B-4F90-801E-C76D7F46FC09}" type="presOf" srcId="{0EFB21A6-5C26-4539-B0DB-3A8149999BC6}" destId="{C9B7AF68-0D6D-4374-A223-873D3F5F0A68}" srcOrd="0" destOrd="1" presId="urn:microsoft.com/office/officeart/2005/8/layout/venn1"/>
    <dgm:cxn modelId="{74AE8C8F-A9F2-4032-96BB-E7BBAD9962D7}" type="presParOf" srcId="{C735226E-5D1B-4B04-9CC5-BCC837FBD5C8}" destId="{E1B87DDE-D7C2-4484-8AA0-32AA83671B05}" srcOrd="0" destOrd="0" presId="urn:microsoft.com/office/officeart/2005/8/layout/venn1"/>
    <dgm:cxn modelId="{35EA1902-8C03-4A4D-8744-9858C37C5975}" type="presParOf" srcId="{C735226E-5D1B-4B04-9CC5-BCC837FBD5C8}" destId="{E2AD1B66-94AF-4158-BB00-C2B8DE288103}" srcOrd="1" destOrd="0" presId="urn:microsoft.com/office/officeart/2005/8/layout/venn1"/>
    <dgm:cxn modelId="{9D9B6432-448E-4472-A50B-51F1E1F3E28A}" type="presParOf" srcId="{C735226E-5D1B-4B04-9CC5-BCC837FBD5C8}" destId="{C9B7AF68-0D6D-4374-A223-873D3F5F0A68}" srcOrd="2" destOrd="0" presId="urn:microsoft.com/office/officeart/2005/8/layout/venn1"/>
    <dgm:cxn modelId="{E7576937-845E-4FBE-8EEC-DB5144B0B32F}" type="presParOf" srcId="{C735226E-5D1B-4B04-9CC5-BCC837FBD5C8}" destId="{18A50B41-43B3-48D7-9054-C1AC04E9C16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4947C2-D92F-4E28-BDC2-FBE31683047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2B66518-6211-4C91-A698-1DE7D12E3A3B}">
      <dgm:prSet/>
      <dgm:spPr/>
      <dgm:t>
        <a:bodyPr/>
        <a:lstStyle/>
        <a:p>
          <a:r>
            <a:rPr lang="en-US" b="1" dirty="0"/>
            <a:t>EXPLORATORY DATA ANALYSIS</a:t>
          </a:r>
          <a:endParaRPr lang="en-IN" dirty="0"/>
        </a:p>
      </dgm:t>
    </dgm:pt>
    <dgm:pt modelId="{69F01117-6F19-4779-AF35-011ED049CE8A}" type="parTrans" cxnId="{D6C00FE0-055F-4C6A-8369-7619D91A8783}">
      <dgm:prSet/>
      <dgm:spPr/>
      <dgm:t>
        <a:bodyPr/>
        <a:lstStyle/>
        <a:p>
          <a:endParaRPr lang="en-IN"/>
        </a:p>
      </dgm:t>
    </dgm:pt>
    <dgm:pt modelId="{74FB1578-69EF-4263-A6C3-0FB2FEA69BBE}" type="sibTrans" cxnId="{D6C00FE0-055F-4C6A-8369-7619D91A8783}">
      <dgm:prSet/>
      <dgm:spPr/>
      <dgm:t>
        <a:bodyPr/>
        <a:lstStyle/>
        <a:p>
          <a:endParaRPr lang="en-IN"/>
        </a:p>
      </dgm:t>
    </dgm:pt>
    <dgm:pt modelId="{60F3F747-C964-4747-B6B0-984719AC5644}">
      <dgm:prSet/>
      <dgm:spPr/>
      <dgm:t>
        <a:bodyPr/>
        <a:lstStyle/>
        <a:p>
          <a:r>
            <a:rPr lang="en-US" dirty="0"/>
            <a:t>‘Type’-  4 types of transactions majority - debit </a:t>
          </a:r>
          <a:endParaRPr lang="en-IN" dirty="0"/>
        </a:p>
      </dgm:t>
    </dgm:pt>
    <dgm:pt modelId="{0C33BA88-7CDD-4E23-8497-140F0E8BB0FB}" type="parTrans" cxnId="{D04CAE98-2E55-4E11-BFFD-48DED234336D}">
      <dgm:prSet/>
      <dgm:spPr/>
      <dgm:t>
        <a:bodyPr/>
        <a:lstStyle/>
        <a:p>
          <a:endParaRPr lang="en-IN"/>
        </a:p>
      </dgm:t>
    </dgm:pt>
    <dgm:pt modelId="{3E20620D-64B5-4717-9BC4-9AB5DA3219EB}" type="sibTrans" cxnId="{D04CAE98-2E55-4E11-BFFD-48DED234336D}">
      <dgm:prSet/>
      <dgm:spPr/>
      <dgm:t>
        <a:bodyPr/>
        <a:lstStyle/>
        <a:p>
          <a:endParaRPr lang="en-IN"/>
        </a:p>
      </dgm:t>
    </dgm:pt>
    <dgm:pt modelId="{72691A4A-7165-4F73-BBE2-3A46C72FD0BF}">
      <dgm:prSet/>
      <dgm:spPr/>
      <dgm:t>
        <a:bodyPr/>
        <a:lstStyle/>
        <a:p>
          <a:r>
            <a:rPr lang="en-US"/>
            <a:t>‘Days for shipping (real)’ and ‘days for shipment (scheduled)’-the average actual shipment time  &gt; the average scheduled shipment time.</a:t>
          </a:r>
          <a:endParaRPr lang="en-IN"/>
        </a:p>
      </dgm:t>
    </dgm:pt>
    <dgm:pt modelId="{7AC07B87-7305-4017-8280-199F731BE1AF}" type="parTrans" cxnId="{F9B8E788-826C-4F9D-83F1-4D9C35212475}">
      <dgm:prSet/>
      <dgm:spPr/>
      <dgm:t>
        <a:bodyPr/>
        <a:lstStyle/>
        <a:p>
          <a:endParaRPr lang="en-IN"/>
        </a:p>
      </dgm:t>
    </dgm:pt>
    <dgm:pt modelId="{1D5227E3-860E-4E2C-9CCD-D7E7B51DD40B}" type="sibTrans" cxnId="{F9B8E788-826C-4F9D-83F1-4D9C35212475}">
      <dgm:prSet/>
      <dgm:spPr/>
      <dgm:t>
        <a:bodyPr/>
        <a:lstStyle/>
        <a:p>
          <a:endParaRPr lang="en-IN"/>
        </a:p>
      </dgm:t>
    </dgm:pt>
    <dgm:pt modelId="{F3567CAC-5B60-47AE-9248-079E37B3D12A}">
      <dgm:prSet/>
      <dgm:spPr/>
      <dgm:t>
        <a:bodyPr/>
        <a:lstStyle/>
        <a:p>
          <a:r>
            <a:rPr lang="en-US"/>
            <a:t>Delivery status- &gt; 50% of the orders are late delivery </a:t>
          </a:r>
          <a:endParaRPr lang="en-IN"/>
        </a:p>
      </dgm:t>
    </dgm:pt>
    <dgm:pt modelId="{766FCA71-2C06-4EA6-8DC1-824F99DA3617}" type="parTrans" cxnId="{C19B13AE-2533-4BA2-8F20-32258CF3314F}">
      <dgm:prSet/>
      <dgm:spPr/>
      <dgm:t>
        <a:bodyPr/>
        <a:lstStyle/>
        <a:p>
          <a:endParaRPr lang="en-IN"/>
        </a:p>
      </dgm:t>
    </dgm:pt>
    <dgm:pt modelId="{387505D4-7933-46A2-AF73-7127A48D4437}" type="sibTrans" cxnId="{C19B13AE-2533-4BA2-8F20-32258CF3314F}">
      <dgm:prSet/>
      <dgm:spPr/>
      <dgm:t>
        <a:bodyPr/>
        <a:lstStyle/>
        <a:p>
          <a:endParaRPr lang="en-IN"/>
        </a:p>
      </dgm:t>
    </dgm:pt>
    <dgm:pt modelId="{5C6FA046-42D3-4A83-A02C-E79577E26EF2}" type="pres">
      <dgm:prSet presAssocID="{454947C2-D92F-4E28-BDC2-FBE31683047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940B1B8-2CBE-4007-B5F1-41E96CE02487}" type="pres">
      <dgm:prSet presAssocID="{E2B66518-6211-4C91-A698-1DE7D12E3A3B}" presName="Accent1" presStyleCnt="0"/>
      <dgm:spPr/>
    </dgm:pt>
    <dgm:pt modelId="{94A1D276-49B0-44C3-87C2-E104B5D5D102}" type="pres">
      <dgm:prSet presAssocID="{E2B66518-6211-4C91-A698-1DE7D12E3A3B}" presName="Accent" presStyleLbl="node1" presStyleIdx="0" presStyleCnt="1" custScaleX="74603" custScaleY="70873"/>
      <dgm:spPr/>
    </dgm:pt>
    <dgm:pt modelId="{8DF5A35F-4168-4506-963B-52A2559AC9E0}" type="pres">
      <dgm:prSet presAssocID="{E2B66518-6211-4C91-A698-1DE7D12E3A3B}" presName="ParentBackground1" presStyleCnt="0"/>
      <dgm:spPr/>
    </dgm:pt>
    <dgm:pt modelId="{1BA6EC85-34C5-4387-A405-CD557E6EBABA}" type="pres">
      <dgm:prSet presAssocID="{E2B66518-6211-4C91-A698-1DE7D12E3A3B}" presName="ParentBackground" presStyleLbl="fgAcc1" presStyleIdx="0" presStyleCnt="1" custScaleY="77939"/>
      <dgm:spPr/>
    </dgm:pt>
    <dgm:pt modelId="{CBCEE3A3-6D6E-40E6-978B-0EC458C32954}" type="pres">
      <dgm:prSet presAssocID="{E2B66518-6211-4C91-A698-1DE7D12E3A3B}" presName="Child1" presStyleLbl="revTx" presStyleIdx="0" presStyleCnt="1" custScaleY="124791" custLinFactNeighborX="41" custLinFactNeighborY="-10874">
        <dgm:presLayoutVars>
          <dgm:chMax val="0"/>
          <dgm:chPref val="0"/>
          <dgm:bulletEnabled val="1"/>
        </dgm:presLayoutVars>
      </dgm:prSet>
      <dgm:spPr/>
    </dgm:pt>
    <dgm:pt modelId="{609C9EB1-3EE0-4B50-A13F-B43AAF86DE32}" type="pres">
      <dgm:prSet presAssocID="{E2B66518-6211-4C91-A698-1DE7D12E3A3B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</dgm:pt>
  </dgm:ptLst>
  <dgm:cxnLst>
    <dgm:cxn modelId="{5EEBAA22-3E8C-481A-BB1D-913767BE0481}" type="presOf" srcId="{F3567CAC-5B60-47AE-9248-079E37B3D12A}" destId="{CBCEE3A3-6D6E-40E6-978B-0EC458C32954}" srcOrd="0" destOrd="2" presId="urn:microsoft.com/office/officeart/2011/layout/CircleProcess"/>
    <dgm:cxn modelId="{E2D34734-8983-4D5D-B82B-DAA5714DF287}" type="presOf" srcId="{72691A4A-7165-4F73-BBE2-3A46C72FD0BF}" destId="{CBCEE3A3-6D6E-40E6-978B-0EC458C32954}" srcOrd="0" destOrd="1" presId="urn:microsoft.com/office/officeart/2011/layout/CircleProcess"/>
    <dgm:cxn modelId="{BF07CA6B-BC94-4A1B-AD32-9BB6B8101664}" type="presOf" srcId="{E2B66518-6211-4C91-A698-1DE7D12E3A3B}" destId="{1BA6EC85-34C5-4387-A405-CD557E6EBABA}" srcOrd="0" destOrd="0" presId="urn:microsoft.com/office/officeart/2011/layout/CircleProcess"/>
    <dgm:cxn modelId="{F9B8E788-826C-4F9D-83F1-4D9C35212475}" srcId="{E2B66518-6211-4C91-A698-1DE7D12E3A3B}" destId="{72691A4A-7165-4F73-BBE2-3A46C72FD0BF}" srcOrd="1" destOrd="0" parTransId="{7AC07B87-7305-4017-8280-199F731BE1AF}" sibTransId="{1D5227E3-860E-4E2C-9CCD-D7E7B51DD40B}"/>
    <dgm:cxn modelId="{D04CAE98-2E55-4E11-BFFD-48DED234336D}" srcId="{E2B66518-6211-4C91-A698-1DE7D12E3A3B}" destId="{60F3F747-C964-4747-B6B0-984719AC5644}" srcOrd="0" destOrd="0" parTransId="{0C33BA88-7CDD-4E23-8497-140F0E8BB0FB}" sibTransId="{3E20620D-64B5-4717-9BC4-9AB5DA3219EB}"/>
    <dgm:cxn modelId="{C506DE98-8482-4366-92F4-4F4D74BBDC1A}" type="presOf" srcId="{E2B66518-6211-4C91-A698-1DE7D12E3A3B}" destId="{609C9EB1-3EE0-4B50-A13F-B43AAF86DE32}" srcOrd="1" destOrd="0" presId="urn:microsoft.com/office/officeart/2011/layout/CircleProcess"/>
    <dgm:cxn modelId="{C19B13AE-2533-4BA2-8F20-32258CF3314F}" srcId="{E2B66518-6211-4C91-A698-1DE7D12E3A3B}" destId="{F3567CAC-5B60-47AE-9248-079E37B3D12A}" srcOrd="2" destOrd="0" parTransId="{766FCA71-2C06-4EA6-8DC1-824F99DA3617}" sibTransId="{387505D4-7933-46A2-AF73-7127A48D4437}"/>
    <dgm:cxn modelId="{ACD8BEDA-BE64-4D34-8219-C13B57AAB3A4}" type="presOf" srcId="{454947C2-D92F-4E28-BDC2-FBE316830474}" destId="{5C6FA046-42D3-4A83-A02C-E79577E26EF2}" srcOrd="0" destOrd="0" presId="urn:microsoft.com/office/officeart/2011/layout/CircleProcess"/>
    <dgm:cxn modelId="{D6C00FE0-055F-4C6A-8369-7619D91A8783}" srcId="{454947C2-D92F-4E28-BDC2-FBE316830474}" destId="{E2B66518-6211-4C91-A698-1DE7D12E3A3B}" srcOrd="0" destOrd="0" parTransId="{69F01117-6F19-4779-AF35-011ED049CE8A}" sibTransId="{74FB1578-69EF-4263-A6C3-0FB2FEA69BBE}"/>
    <dgm:cxn modelId="{C7439DFB-FF00-4037-BE2E-E56549E7410F}" type="presOf" srcId="{60F3F747-C964-4747-B6B0-984719AC5644}" destId="{CBCEE3A3-6D6E-40E6-978B-0EC458C32954}" srcOrd="0" destOrd="0" presId="urn:microsoft.com/office/officeart/2011/layout/CircleProcess"/>
    <dgm:cxn modelId="{0228B4E9-2F26-4338-8075-F00E5BB4713B}" type="presParOf" srcId="{5C6FA046-42D3-4A83-A02C-E79577E26EF2}" destId="{5940B1B8-2CBE-4007-B5F1-41E96CE02487}" srcOrd="0" destOrd="0" presId="urn:microsoft.com/office/officeart/2011/layout/CircleProcess"/>
    <dgm:cxn modelId="{47EFA567-1903-4311-9733-3A182933E548}" type="presParOf" srcId="{5940B1B8-2CBE-4007-B5F1-41E96CE02487}" destId="{94A1D276-49B0-44C3-87C2-E104B5D5D102}" srcOrd="0" destOrd="0" presId="urn:microsoft.com/office/officeart/2011/layout/CircleProcess"/>
    <dgm:cxn modelId="{774C3F22-3CB8-4E16-920A-2CBAA2B172B9}" type="presParOf" srcId="{5C6FA046-42D3-4A83-A02C-E79577E26EF2}" destId="{8DF5A35F-4168-4506-963B-52A2559AC9E0}" srcOrd="1" destOrd="0" presId="urn:microsoft.com/office/officeart/2011/layout/CircleProcess"/>
    <dgm:cxn modelId="{568EDF82-BECC-4612-8575-55B496617475}" type="presParOf" srcId="{8DF5A35F-4168-4506-963B-52A2559AC9E0}" destId="{1BA6EC85-34C5-4387-A405-CD557E6EBABA}" srcOrd="0" destOrd="0" presId="urn:microsoft.com/office/officeart/2011/layout/CircleProcess"/>
    <dgm:cxn modelId="{9665AF1A-AF8D-4ACF-B73F-057D47F16991}" type="presParOf" srcId="{5C6FA046-42D3-4A83-A02C-E79577E26EF2}" destId="{CBCEE3A3-6D6E-40E6-978B-0EC458C32954}" srcOrd="2" destOrd="0" presId="urn:microsoft.com/office/officeart/2011/layout/CircleProcess"/>
    <dgm:cxn modelId="{FDEF598A-D8F9-4684-B9EB-CB0B129CC0E9}" type="presParOf" srcId="{5C6FA046-42D3-4A83-A02C-E79577E26EF2}" destId="{609C9EB1-3EE0-4B50-A13F-B43AAF86DE32}" srcOrd="3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9499F3B-BBC1-42E5-B442-4BF68E44075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E8E9051-208C-40F6-A43A-110C469021D9}">
      <dgm:prSet/>
      <dgm:spPr/>
      <dgm:t>
        <a:bodyPr/>
        <a:lstStyle/>
        <a:p>
          <a:r>
            <a:rPr lang="en-US" b="1" u="none" dirty="0"/>
            <a:t>Skewness in data:</a:t>
          </a:r>
          <a:endParaRPr lang="en-IN" u="none" dirty="0"/>
        </a:p>
      </dgm:t>
    </dgm:pt>
    <dgm:pt modelId="{61A9B226-3C74-44F2-A855-D484778DF928}" type="parTrans" cxnId="{55C03DCB-F1B1-45EC-BB2D-9A7813789961}">
      <dgm:prSet/>
      <dgm:spPr/>
      <dgm:t>
        <a:bodyPr/>
        <a:lstStyle/>
        <a:p>
          <a:endParaRPr lang="en-IN"/>
        </a:p>
      </dgm:t>
    </dgm:pt>
    <dgm:pt modelId="{BE5725D8-54E0-4579-9F57-1E2E1E500869}" type="sibTrans" cxnId="{55C03DCB-F1B1-45EC-BB2D-9A7813789961}">
      <dgm:prSet/>
      <dgm:spPr/>
      <dgm:t>
        <a:bodyPr/>
        <a:lstStyle/>
        <a:p>
          <a:endParaRPr lang="en-IN"/>
        </a:p>
      </dgm:t>
    </dgm:pt>
    <dgm:pt modelId="{CF7AB761-4144-4CC6-B8FB-C5913EC64625}">
      <dgm:prSet/>
      <dgm:spPr/>
      <dgm:t>
        <a:bodyPr/>
        <a:lstStyle/>
        <a:p>
          <a:r>
            <a:rPr lang="en-US" dirty="0"/>
            <a:t>Order profit per order is left skewed.</a:t>
          </a:r>
          <a:endParaRPr lang="en-IN" dirty="0"/>
        </a:p>
      </dgm:t>
    </dgm:pt>
    <dgm:pt modelId="{B6360A79-45FA-471F-9843-0D5BA30CD771}" type="parTrans" cxnId="{824BBC18-8E1D-4279-B8A8-A3F8AC0490F7}">
      <dgm:prSet/>
      <dgm:spPr/>
      <dgm:t>
        <a:bodyPr/>
        <a:lstStyle/>
        <a:p>
          <a:endParaRPr lang="en-IN"/>
        </a:p>
      </dgm:t>
    </dgm:pt>
    <dgm:pt modelId="{409E0995-92A9-481F-8987-B4AFE164931D}" type="sibTrans" cxnId="{824BBC18-8E1D-4279-B8A8-A3F8AC0490F7}">
      <dgm:prSet/>
      <dgm:spPr/>
      <dgm:t>
        <a:bodyPr/>
        <a:lstStyle/>
        <a:p>
          <a:endParaRPr lang="en-IN"/>
        </a:p>
      </dgm:t>
    </dgm:pt>
    <dgm:pt modelId="{0EE8B633-FD59-4B5A-9443-01AD84ECD571}">
      <dgm:prSet/>
      <dgm:spPr/>
      <dgm:t>
        <a:bodyPr/>
        <a:lstStyle/>
        <a:p>
          <a:r>
            <a:rPr lang="en-US" dirty="0"/>
            <a:t>Order Item product price is right skewed.</a:t>
          </a:r>
          <a:endParaRPr lang="en-IN" dirty="0"/>
        </a:p>
      </dgm:t>
    </dgm:pt>
    <dgm:pt modelId="{D11F9285-775C-46EA-B8D2-1C2151B31CDE}" type="parTrans" cxnId="{A7350BCF-D9CA-4141-8D33-AEA33DEC938E}">
      <dgm:prSet/>
      <dgm:spPr/>
      <dgm:t>
        <a:bodyPr/>
        <a:lstStyle/>
        <a:p>
          <a:endParaRPr lang="en-IN"/>
        </a:p>
      </dgm:t>
    </dgm:pt>
    <dgm:pt modelId="{8891CCB4-58D4-4425-AACB-634F13016862}" type="sibTrans" cxnId="{A7350BCF-D9CA-4141-8D33-AEA33DEC938E}">
      <dgm:prSet/>
      <dgm:spPr/>
      <dgm:t>
        <a:bodyPr/>
        <a:lstStyle/>
        <a:p>
          <a:endParaRPr lang="en-IN"/>
        </a:p>
      </dgm:t>
    </dgm:pt>
    <dgm:pt modelId="{5AC43301-0D67-4FFF-ADDD-8C08A4CE8184}">
      <dgm:prSet/>
      <dgm:spPr/>
      <dgm:t>
        <a:bodyPr/>
        <a:lstStyle/>
        <a:p>
          <a:r>
            <a:rPr lang="en-US" b="1" u="none" dirty="0"/>
            <a:t>Data Visualization:</a:t>
          </a:r>
          <a:endParaRPr lang="en-IN" u="none" dirty="0"/>
        </a:p>
      </dgm:t>
    </dgm:pt>
    <dgm:pt modelId="{2921B8C5-0D53-4525-B831-49C8A0B2288A}" type="parTrans" cxnId="{1A021B2A-E388-477C-9FB0-912C6FDB475F}">
      <dgm:prSet/>
      <dgm:spPr/>
      <dgm:t>
        <a:bodyPr/>
        <a:lstStyle/>
        <a:p>
          <a:endParaRPr lang="en-IN"/>
        </a:p>
      </dgm:t>
    </dgm:pt>
    <dgm:pt modelId="{0A40B76E-D2CB-464A-B50C-F6C5977C8C45}" type="sibTrans" cxnId="{1A021B2A-E388-477C-9FB0-912C6FDB475F}">
      <dgm:prSet/>
      <dgm:spPr/>
      <dgm:t>
        <a:bodyPr/>
        <a:lstStyle/>
        <a:p>
          <a:endParaRPr lang="en-IN"/>
        </a:p>
      </dgm:t>
    </dgm:pt>
    <dgm:pt modelId="{B6392B71-D8A1-4244-8215-6614AB717774}">
      <dgm:prSet/>
      <dgm:spPr/>
      <dgm:t>
        <a:bodyPr/>
        <a:lstStyle/>
        <a:p>
          <a:r>
            <a:rPr lang="en-IN" dirty="0"/>
            <a:t>Caguas Customer City with high sales.</a:t>
          </a:r>
        </a:p>
      </dgm:t>
    </dgm:pt>
    <dgm:pt modelId="{762AA256-4592-4AB8-8E03-60363E0923AB}" type="parTrans" cxnId="{51337470-12A9-499B-97FC-040A4E0DB9C2}">
      <dgm:prSet/>
      <dgm:spPr/>
      <dgm:t>
        <a:bodyPr/>
        <a:lstStyle/>
        <a:p>
          <a:endParaRPr lang="en-IN"/>
        </a:p>
      </dgm:t>
    </dgm:pt>
    <dgm:pt modelId="{C513A7B5-5812-4F2D-B24F-85C7B50DF3E5}" type="sibTrans" cxnId="{51337470-12A9-499B-97FC-040A4E0DB9C2}">
      <dgm:prSet/>
      <dgm:spPr/>
      <dgm:t>
        <a:bodyPr/>
        <a:lstStyle/>
        <a:p>
          <a:endParaRPr lang="en-IN"/>
        </a:p>
      </dgm:t>
    </dgm:pt>
    <dgm:pt modelId="{F0189304-BA40-414D-BDF5-904F4997AA95}" type="pres">
      <dgm:prSet presAssocID="{F9499F3B-BBC1-42E5-B442-4BF68E440752}" presName="Name0" presStyleCnt="0">
        <dgm:presLayoutVars>
          <dgm:dir/>
          <dgm:resizeHandles val="exact"/>
        </dgm:presLayoutVars>
      </dgm:prSet>
      <dgm:spPr/>
    </dgm:pt>
    <dgm:pt modelId="{F704F3D6-1CFC-4411-AD8F-60CADC2E0EA6}" type="pres">
      <dgm:prSet presAssocID="{F9499F3B-BBC1-42E5-B442-4BF68E440752}" presName="arrow" presStyleLbl="bgShp" presStyleIdx="0" presStyleCnt="1"/>
      <dgm:spPr/>
    </dgm:pt>
    <dgm:pt modelId="{39F0DC0A-98A8-4262-9E2F-E15368F356DB}" type="pres">
      <dgm:prSet presAssocID="{F9499F3B-BBC1-42E5-B442-4BF68E440752}" presName="points" presStyleCnt="0"/>
      <dgm:spPr/>
    </dgm:pt>
    <dgm:pt modelId="{B477E6CD-4C6E-4601-8215-46C22D8ABA7C}" type="pres">
      <dgm:prSet presAssocID="{7E8E9051-208C-40F6-A43A-110C469021D9}" presName="compositeA" presStyleCnt="0"/>
      <dgm:spPr/>
    </dgm:pt>
    <dgm:pt modelId="{A21274CE-5393-4127-824C-921AA1BE060F}" type="pres">
      <dgm:prSet presAssocID="{7E8E9051-208C-40F6-A43A-110C469021D9}" presName="textA" presStyleLbl="revTx" presStyleIdx="0" presStyleCnt="2">
        <dgm:presLayoutVars>
          <dgm:bulletEnabled val="1"/>
        </dgm:presLayoutVars>
      </dgm:prSet>
      <dgm:spPr/>
    </dgm:pt>
    <dgm:pt modelId="{7AFA7B83-AA02-4892-8F9C-6D971F47D32F}" type="pres">
      <dgm:prSet presAssocID="{7E8E9051-208C-40F6-A43A-110C469021D9}" presName="circleA" presStyleLbl="node1" presStyleIdx="0" presStyleCnt="2"/>
      <dgm:spPr/>
    </dgm:pt>
    <dgm:pt modelId="{124C0401-DD7E-4D93-8B0E-D9E174CAF0B9}" type="pres">
      <dgm:prSet presAssocID="{7E8E9051-208C-40F6-A43A-110C469021D9}" presName="spaceA" presStyleCnt="0"/>
      <dgm:spPr/>
    </dgm:pt>
    <dgm:pt modelId="{F87F6941-D6FF-42F2-9B0E-A8847D35A7B5}" type="pres">
      <dgm:prSet presAssocID="{BE5725D8-54E0-4579-9F57-1E2E1E500869}" presName="space" presStyleCnt="0"/>
      <dgm:spPr/>
    </dgm:pt>
    <dgm:pt modelId="{54F74F95-36C4-4C15-BBB3-5CFED9D4077A}" type="pres">
      <dgm:prSet presAssocID="{5AC43301-0D67-4FFF-ADDD-8C08A4CE8184}" presName="compositeB" presStyleCnt="0"/>
      <dgm:spPr/>
    </dgm:pt>
    <dgm:pt modelId="{4025F9A5-FC96-47FB-BC61-505D480E13D2}" type="pres">
      <dgm:prSet presAssocID="{5AC43301-0D67-4FFF-ADDD-8C08A4CE8184}" presName="textB" presStyleLbl="revTx" presStyleIdx="1" presStyleCnt="2">
        <dgm:presLayoutVars>
          <dgm:bulletEnabled val="1"/>
        </dgm:presLayoutVars>
      </dgm:prSet>
      <dgm:spPr/>
    </dgm:pt>
    <dgm:pt modelId="{ABE78020-0214-4182-AD7C-7A7AC358F8C7}" type="pres">
      <dgm:prSet presAssocID="{5AC43301-0D67-4FFF-ADDD-8C08A4CE8184}" presName="circleB" presStyleLbl="node1" presStyleIdx="1" presStyleCnt="2"/>
      <dgm:spPr/>
    </dgm:pt>
    <dgm:pt modelId="{4A682EBD-7AEC-4C2B-9B4C-F6C7FFE26793}" type="pres">
      <dgm:prSet presAssocID="{5AC43301-0D67-4FFF-ADDD-8C08A4CE8184}" presName="spaceB" presStyleCnt="0"/>
      <dgm:spPr/>
    </dgm:pt>
  </dgm:ptLst>
  <dgm:cxnLst>
    <dgm:cxn modelId="{824BBC18-8E1D-4279-B8A8-A3F8AC0490F7}" srcId="{7E8E9051-208C-40F6-A43A-110C469021D9}" destId="{CF7AB761-4144-4CC6-B8FB-C5913EC64625}" srcOrd="0" destOrd="0" parTransId="{B6360A79-45FA-471F-9843-0D5BA30CD771}" sibTransId="{409E0995-92A9-481F-8987-B4AFE164931D}"/>
    <dgm:cxn modelId="{1A021B2A-E388-477C-9FB0-912C6FDB475F}" srcId="{F9499F3B-BBC1-42E5-B442-4BF68E440752}" destId="{5AC43301-0D67-4FFF-ADDD-8C08A4CE8184}" srcOrd="1" destOrd="0" parTransId="{2921B8C5-0D53-4525-B831-49C8A0B2288A}" sibTransId="{0A40B76E-D2CB-464A-B50C-F6C5977C8C45}"/>
    <dgm:cxn modelId="{8843C13D-EAD5-4319-83F7-533CCD6BEEB3}" type="presOf" srcId="{CF7AB761-4144-4CC6-B8FB-C5913EC64625}" destId="{A21274CE-5393-4127-824C-921AA1BE060F}" srcOrd="0" destOrd="1" presId="urn:microsoft.com/office/officeart/2005/8/layout/hProcess11"/>
    <dgm:cxn modelId="{611F2A5F-A51B-4699-A98E-369A43481696}" type="presOf" srcId="{5AC43301-0D67-4FFF-ADDD-8C08A4CE8184}" destId="{4025F9A5-FC96-47FB-BC61-505D480E13D2}" srcOrd="0" destOrd="0" presId="urn:microsoft.com/office/officeart/2005/8/layout/hProcess11"/>
    <dgm:cxn modelId="{DB59A36B-5B5D-43E8-833A-791077D97295}" type="presOf" srcId="{7E8E9051-208C-40F6-A43A-110C469021D9}" destId="{A21274CE-5393-4127-824C-921AA1BE060F}" srcOrd="0" destOrd="0" presId="urn:microsoft.com/office/officeart/2005/8/layout/hProcess11"/>
    <dgm:cxn modelId="{51337470-12A9-499B-97FC-040A4E0DB9C2}" srcId="{5AC43301-0D67-4FFF-ADDD-8C08A4CE8184}" destId="{B6392B71-D8A1-4244-8215-6614AB717774}" srcOrd="0" destOrd="0" parTransId="{762AA256-4592-4AB8-8E03-60363E0923AB}" sibTransId="{C513A7B5-5812-4F2D-B24F-85C7B50DF3E5}"/>
    <dgm:cxn modelId="{15ABEB78-CA47-4A4C-B4F2-FBDDFDE3CC49}" type="presOf" srcId="{B6392B71-D8A1-4244-8215-6614AB717774}" destId="{4025F9A5-FC96-47FB-BC61-505D480E13D2}" srcOrd="0" destOrd="1" presId="urn:microsoft.com/office/officeart/2005/8/layout/hProcess11"/>
    <dgm:cxn modelId="{3FE2AFC2-1E53-4A7C-903F-C7BE28B2FC87}" type="presOf" srcId="{0EE8B633-FD59-4B5A-9443-01AD84ECD571}" destId="{A21274CE-5393-4127-824C-921AA1BE060F}" srcOrd="0" destOrd="2" presId="urn:microsoft.com/office/officeart/2005/8/layout/hProcess11"/>
    <dgm:cxn modelId="{55C03DCB-F1B1-45EC-BB2D-9A7813789961}" srcId="{F9499F3B-BBC1-42E5-B442-4BF68E440752}" destId="{7E8E9051-208C-40F6-A43A-110C469021D9}" srcOrd="0" destOrd="0" parTransId="{61A9B226-3C74-44F2-A855-D484778DF928}" sibTransId="{BE5725D8-54E0-4579-9F57-1E2E1E500869}"/>
    <dgm:cxn modelId="{A7350BCF-D9CA-4141-8D33-AEA33DEC938E}" srcId="{7E8E9051-208C-40F6-A43A-110C469021D9}" destId="{0EE8B633-FD59-4B5A-9443-01AD84ECD571}" srcOrd="1" destOrd="0" parTransId="{D11F9285-775C-46EA-B8D2-1C2151B31CDE}" sibTransId="{8891CCB4-58D4-4425-AACB-634F13016862}"/>
    <dgm:cxn modelId="{5B4FCCF2-D810-4A98-AB4E-3A621A7BE46A}" type="presOf" srcId="{F9499F3B-BBC1-42E5-B442-4BF68E440752}" destId="{F0189304-BA40-414D-BDF5-904F4997AA95}" srcOrd="0" destOrd="0" presId="urn:microsoft.com/office/officeart/2005/8/layout/hProcess11"/>
    <dgm:cxn modelId="{999E7852-07BA-47B7-ABCD-7E52BA3FA0A2}" type="presParOf" srcId="{F0189304-BA40-414D-BDF5-904F4997AA95}" destId="{F704F3D6-1CFC-4411-AD8F-60CADC2E0EA6}" srcOrd="0" destOrd="0" presId="urn:microsoft.com/office/officeart/2005/8/layout/hProcess11"/>
    <dgm:cxn modelId="{B8286547-4414-45CD-A344-84A032905BC7}" type="presParOf" srcId="{F0189304-BA40-414D-BDF5-904F4997AA95}" destId="{39F0DC0A-98A8-4262-9E2F-E15368F356DB}" srcOrd="1" destOrd="0" presId="urn:microsoft.com/office/officeart/2005/8/layout/hProcess11"/>
    <dgm:cxn modelId="{8558A790-13E3-4B78-97CF-1E678B5C6B35}" type="presParOf" srcId="{39F0DC0A-98A8-4262-9E2F-E15368F356DB}" destId="{B477E6CD-4C6E-4601-8215-46C22D8ABA7C}" srcOrd="0" destOrd="0" presId="urn:microsoft.com/office/officeart/2005/8/layout/hProcess11"/>
    <dgm:cxn modelId="{181EF536-B614-44D5-93CB-A5A439C3A67E}" type="presParOf" srcId="{B477E6CD-4C6E-4601-8215-46C22D8ABA7C}" destId="{A21274CE-5393-4127-824C-921AA1BE060F}" srcOrd="0" destOrd="0" presId="urn:microsoft.com/office/officeart/2005/8/layout/hProcess11"/>
    <dgm:cxn modelId="{643AD887-9488-4D55-A102-6BFB83CB2D7A}" type="presParOf" srcId="{B477E6CD-4C6E-4601-8215-46C22D8ABA7C}" destId="{7AFA7B83-AA02-4892-8F9C-6D971F47D32F}" srcOrd="1" destOrd="0" presId="urn:microsoft.com/office/officeart/2005/8/layout/hProcess11"/>
    <dgm:cxn modelId="{FB608A30-C79F-47B5-862B-1EDAFCD21A78}" type="presParOf" srcId="{B477E6CD-4C6E-4601-8215-46C22D8ABA7C}" destId="{124C0401-DD7E-4D93-8B0E-D9E174CAF0B9}" srcOrd="2" destOrd="0" presId="urn:microsoft.com/office/officeart/2005/8/layout/hProcess11"/>
    <dgm:cxn modelId="{5E257D20-8755-46D6-A2A3-6C7672EED729}" type="presParOf" srcId="{39F0DC0A-98A8-4262-9E2F-E15368F356DB}" destId="{F87F6941-D6FF-42F2-9B0E-A8847D35A7B5}" srcOrd="1" destOrd="0" presId="urn:microsoft.com/office/officeart/2005/8/layout/hProcess11"/>
    <dgm:cxn modelId="{083B3504-5FD0-4715-9FBA-DD3495B2BF0A}" type="presParOf" srcId="{39F0DC0A-98A8-4262-9E2F-E15368F356DB}" destId="{54F74F95-36C4-4C15-BBB3-5CFED9D4077A}" srcOrd="2" destOrd="0" presId="urn:microsoft.com/office/officeart/2005/8/layout/hProcess11"/>
    <dgm:cxn modelId="{34E00023-43A1-43E6-94D3-195D12E9595B}" type="presParOf" srcId="{54F74F95-36C4-4C15-BBB3-5CFED9D4077A}" destId="{4025F9A5-FC96-47FB-BC61-505D480E13D2}" srcOrd="0" destOrd="0" presId="urn:microsoft.com/office/officeart/2005/8/layout/hProcess11"/>
    <dgm:cxn modelId="{830CE55E-74FC-4D19-87D6-262087287FA2}" type="presParOf" srcId="{54F74F95-36C4-4C15-BBB3-5CFED9D4077A}" destId="{ABE78020-0214-4182-AD7C-7A7AC358F8C7}" srcOrd="1" destOrd="0" presId="urn:microsoft.com/office/officeart/2005/8/layout/hProcess11"/>
    <dgm:cxn modelId="{16A057AF-4DA1-47B2-82D3-9AA7BFA6A91F}" type="presParOf" srcId="{54F74F95-36C4-4C15-BBB3-5CFED9D4077A}" destId="{4A682EBD-7AEC-4C2B-9B4C-F6C7FFE2679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715E46-A9BB-4656-9701-9B0EA785A6F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147BD3F-F394-4538-85D9-2E0ED71803A4}">
      <dgm:prSet/>
      <dgm:spPr/>
      <dgm:t>
        <a:bodyPr/>
        <a:lstStyle/>
        <a:p>
          <a:r>
            <a:rPr lang="en-US" b="1" dirty="0"/>
            <a:t>OUTLIER  ANALYSIS</a:t>
          </a:r>
          <a:endParaRPr lang="en-IN" dirty="0"/>
        </a:p>
      </dgm:t>
    </dgm:pt>
    <dgm:pt modelId="{73EFF233-5D97-41B1-9C26-0B60B5FBAAC6}" type="parTrans" cxnId="{8BB938E6-FFAB-4C6C-99AB-B61549180795}">
      <dgm:prSet/>
      <dgm:spPr/>
      <dgm:t>
        <a:bodyPr/>
        <a:lstStyle/>
        <a:p>
          <a:endParaRPr lang="en-IN"/>
        </a:p>
      </dgm:t>
    </dgm:pt>
    <dgm:pt modelId="{D19E900A-10BD-4F40-93B4-183AF9F13034}" type="sibTrans" cxnId="{8BB938E6-FFAB-4C6C-99AB-B61549180795}">
      <dgm:prSet/>
      <dgm:spPr/>
      <dgm:t>
        <a:bodyPr/>
        <a:lstStyle/>
        <a:p>
          <a:endParaRPr lang="en-IN"/>
        </a:p>
      </dgm:t>
    </dgm:pt>
    <dgm:pt modelId="{4AC77ED6-503B-4BE2-AE00-8D42F09FC214}" type="pres">
      <dgm:prSet presAssocID="{F2715E46-A9BB-4656-9701-9B0EA785A6FE}" presName="compositeShape" presStyleCnt="0">
        <dgm:presLayoutVars>
          <dgm:chMax val="7"/>
          <dgm:dir/>
          <dgm:resizeHandles val="exact"/>
        </dgm:presLayoutVars>
      </dgm:prSet>
      <dgm:spPr/>
    </dgm:pt>
    <dgm:pt modelId="{3850CC69-E869-4BE6-9390-931DA200D171}" type="pres">
      <dgm:prSet presAssocID="{C147BD3F-F394-4538-85D9-2E0ED71803A4}" presName="circ1TxSh" presStyleLbl="vennNode1" presStyleIdx="0" presStyleCnt="1"/>
      <dgm:spPr/>
    </dgm:pt>
  </dgm:ptLst>
  <dgm:cxnLst>
    <dgm:cxn modelId="{4E32AB0C-879C-4C5C-A8BE-AC9C306D5046}" type="presOf" srcId="{C147BD3F-F394-4538-85D9-2E0ED71803A4}" destId="{3850CC69-E869-4BE6-9390-931DA200D171}" srcOrd="0" destOrd="0" presId="urn:microsoft.com/office/officeart/2005/8/layout/venn1"/>
    <dgm:cxn modelId="{15C1E88C-09DF-4B92-891A-93783A6027D8}" type="presOf" srcId="{F2715E46-A9BB-4656-9701-9B0EA785A6FE}" destId="{4AC77ED6-503B-4BE2-AE00-8D42F09FC214}" srcOrd="0" destOrd="0" presId="urn:microsoft.com/office/officeart/2005/8/layout/venn1"/>
    <dgm:cxn modelId="{8BB938E6-FFAB-4C6C-99AB-B61549180795}" srcId="{F2715E46-A9BB-4656-9701-9B0EA785A6FE}" destId="{C147BD3F-F394-4538-85D9-2E0ED71803A4}" srcOrd="0" destOrd="0" parTransId="{73EFF233-5D97-41B1-9C26-0B60B5FBAAC6}" sibTransId="{D19E900A-10BD-4F40-93B4-183AF9F13034}"/>
    <dgm:cxn modelId="{69D0069E-3795-4364-A1F4-619517A33374}" type="presParOf" srcId="{4AC77ED6-503B-4BE2-AE00-8D42F09FC214}" destId="{3850CC69-E869-4BE6-9390-931DA200D171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FAEA87E-2E5E-452C-B367-517154665635}" type="doc">
      <dgm:prSet loTypeId="urn:microsoft.com/office/officeart/2008/layout/Increasing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C091C9D-EAA7-4DBD-A1A8-B2B659F98E0A}">
      <dgm:prSet custT="1"/>
      <dgm:spPr/>
      <dgm:t>
        <a:bodyPr/>
        <a:lstStyle/>
        <a:p>
          <a:r>
            <a:rPr lang="en-US" sz="1800" b="1" u="none" dirty="0"/>
            <a:t>Feature Engineering </a:t>
          </a:r>
          <a:endParaRPr lang="en-IN" sz="1800" u="none" dirty="0"/>
        </a:p>
      </dgm:t>
    </dgm:pt>
    <dgm:pt modelId="{C2708F55-FF8B-4BAB-A519-9AB600D2E4FC}" type="parTrans" cxnId="{0A929193-D682-49B1-9772-0C40FD0C6BC6}">
      <dgm:prSet/>
      <dgm:spPr/>
      <dgm:t>
        <a:bodyPr/>
        <a:lstStyle/>
        <a:p>
          <a:endParaRPr lang="en-IN"/>
        </a:p>
      </dgm:t>
    </dgm:pt>
    <dgm:pt modelId="{1958D8B9-F9CD-41FD-98C2-CA489305DA92}" type="sibTrans" cxnId="{0A929193-D682-49B1-9772-0C40FD0C6BC6}">
      <dgm:prSet/>
      <dgm:spPr/>
      <dgm:t>
        <a:bodyPr/>
        <a:lstStyle/>
        <a:p>
          <a:endParaRPr lang="en-IN"/>
        </a:p>
      </dgm:t>
    </dgm:pt>
    <dgm:pt modelId="{8BE8080E-8A02-4941-97B1-67A1ECE5BF24}">
      <dgm:prSet custT="1"/>
      <dgm:spPr/>
      <dgm:t>
        <a:bodyPr/>
        <a:lstStyle/>
        <a:p>
          <a:r>
            <a:rPr lang="en-IN" sz="1600" dirty="0"/>
            <a:t>Redundancy </a:t>
          </a:r>
        </a:p>
      </dgm:t>
    </dgm:pt>
    <dgm:pt modelId="{FCE37391-F3C0-45E6-AF37-208AEAA96237}" type="parTrans" cxnId="{C7BC8F0E-E3EF-4CC0-A708-12B1E8947A18}">
      <dgm:prSet/>
      <dgm:spPr/>
      <dgm:t>
        <a:bodyPr/>
        <a:lstStyle/>
        <a:p>
          <a:endParaRPr lang="en-IN"/>
        </a:p>
      </dgm:t>
    </dgm:pt>
    <dgm:pt modelId="{233E9FC2-5E6E-40DA-9866-14F7BA7A7EA2}" type="sibTrans" cxnId="{C7BC8F0E-E3EF-4CC0-A708-12B1E8947A18}">
      <dgm:prSet/>
      <dgm:spPr/>
      <dgm:t>
        <a:bodyPr/>
        <a:lstStyle/>
        <a:p>
          <a:endParaRPr lang="en-IN"/>
        </a:p>
      </dgm:t>
    </dgm:pt>
    <dgm:pt modelId="{7F2DE52A-2572-41F2-8394-2290FA95ECD3}">
      <dgm:prSet custT="1"/>
      <dgm:spPr/>
      <dgm:t>
        <a:bodyPr/>
        <a:lstStyle/>
        <a:p>
          <a:r>
            <a:rPr lang="en-IN" sz="1600" dirty="0"/>
            <a:t>Missing values</a:t>
          </a:r>
        </a:p>
      </dgm:t>
    </dgm:pt>
    <dgm:pt modelId="{4BF4CE81-2A31-49AC-B2F2-B1BC0C532614}" type="parTrans" cxnId="{0C5F93BC-B471-46B8-B996-89AA1E56B227}">
      <dgm:prSet/>
      <dgm:spPr/>
      <dgm:t>
        <a:bodyPr/>
        <a:lstStyle/>
        <a:p>
          <a:endParaRPr lang="en-IN"/>
        </a:p>
      </dgm:t>
    </dgm:pt>
    <dgm:pt modelId="{898C3F23-E43D-4B48-9C35-066C140E0D0A}" type="sibTrans" cxnId="{0C5F93BC-B471-46B8-B996-89AA1E56B227}">
      <dgm:prSet/>
      <dgm:spPr/>
      <dgm:t>
        <a:bodyPr/>
        <a:lstStyle/>
        <a:p>
          <a:endParaRPr lang="en-IN"/>
        </a:p>
      </dgm:t>
    </dgm:pt>
    <dgm:pt modelId="{26421D07-AAD1-460E-AB20-ED168C28A46E}">
      <dgm:prSet custT="1"/>
      <dgm:spPr/>
      <dgm:t>
        <a:bodyPr/>
        <a:lstStyle/>
        <a:p>
          <a:r>
            <a:rPr lang="en-IN" sz="1600" dirty="0"/>
            <a:t>Low variance</a:t>
          </a:r>
        </a:p>
      </dgm:t>
    </dgm:pt>
    <dgm:pt modelId="{A111F77F-B394-47B7-ADFE-CFC417945F7E}" type="parTrans" cxnId="{8B5957ED-ABDF-404F-83F0-1BD52C3FF20A}">
      <dgm:prSet/>
      <dgm:spPr/>
      <dgm:t>
        <a:bodyPr/>
        <a:lstStyle/>
        <a:p>
          <a:endParaRPr lang="en-IN"/>
        </a:p>
      </dgm:t>
    </dgm:pt>
    <dgm:pt modelId="{A9A4220B-BF45-4C92-AED6-EDA08E5676A8}" type="sibTrans" cxnId="{8B5957ED-ABDF-404F-83F0-1BD52C3FF20A}">
      <dgm:prSet/>
      <dgm:spPr/>
      <dgm:t>
        <a:bodyPr/>
        <a:lstStyle/>
        <a:p>
          <a:endParaRPr lang="en-IN"/>
        </a:p>
      </dgm:t>
    </dgm:pt>
    <dgm:pt modelId="{75466F44-5B5E-4344-BA98-B063518BF21D}">
      <dgm:prSet custT="1"/>
      <dgm:spPr/>
      <dgm:t>
        <a:bodyPr/>
        <a:lstStyle/>
        <a:p>
          <a:r>
            <a:rPr lang="en-IN" sz="1600" dirty="0"/>
            <a:t>Outlier treatment (IQR)</a:t>
          </a:r>
        </a:p>
      </dgm:t>
    </dgm:pt>
    <dgm:pt modelId="{6BF73277-EDA9-4ADD-BB8C-A485523C7DFE}" type="parTrans" cxnId="{2097E9AF-11F8-448B-96DA-6623A0F412CC}">
      <dgm:prSet/>
      <dgm:spPr/>
      <dgm:t>
        <a:bodyPr/>
        <a:lstStyle/>
        <a:p>
          <a:endParaRPr lang="en-IN"/>
        </a:p>
      </dgm:t>
    </dgm:pt>
    <dgm:pt modelId="{6B1371EE-D55F-465E-8899-D5B4B573DD93}" type="sibTrans" cxnId="{2097E9AF-11F8-448B-96DA-6623A0F412CC}">
      <dgm:prSet/>
      <dgm:spPr/>
      <dgm:t>
        <a:bodyPr/>
        <a:lstStyle/>
        <a:p>
          <a:endParaRPr lang="en-IN"/>
        </a:p>
      </dgm:t>
    </dgm:pt>
    <dgm:pt modelId="{0290DC34-AF87-43EE-AA5A-D6C8828342CD}">
      <dgm:prSet custT="1"/>
      <dgm:spPr/>
      <dgm:t>
        <a:bodyPr/>
        <a:lstStyle/>
        <a:p>
          <a:r>
            <a:rPr lang="en-IN" sz="1600" dirty="0"/>
            <a:t>Data Imbalance</a:t>
          </a:r>
        </a:p>
      </dgm:t>
    </dgm:pt>
    <dgm:pt modelId="{29D443E7-7ECD-4930-86E8-EFD4452A73DE}" type="parTrans" cxnId="{6F5BD765-095F-48EA-A52B-A511C83587FD}">
      <dgm:prSet/>
      <dgm:spPr/>
      <dgm:t>
        <a:bodyPr/>
        <a:lstStyle/>
        <a:p>
          <a:endParaRPr lang="en-IN"/>
        </a:p>
      </dgm:t>
    </dgm:pt>
    <dgm:pt modelId="{6EC9327A-B9CE-4C88-AEF6-ADEA92F6FF46}" type="sibTrans" cxnId="{6F5BD765-095F-48EA-A52B-A511C83587FD}">
      <dgm:prSet/>
      <dgm:spPr/>
      <dgm:t>
        <a:bodyPr/>
        <a:lstStyle/>
        <a:p>
          <a:endParaRPr lang="en-IN"/>
        </a:p>
      </dgm:t>
    </dgm:pt>
    <dgm:pt modelId="{62283168-B55F-463F-BE4B-07A17E053118}">
      <dgm:prSet custT="1"/>
      <dgm:spPr/>
      <dgm:t>
        <a:bodyPr/>
        <a:lstStyle/>
        <a:p>
          <a:r>
            <a:rPr lang="en-IN" sz="1600" dirty="0"/>
            <a:t>One-Hot Encoding</a:t>
          </a:r>
        </a:p>
      </dgm:t>
    </dgm:pt>
    <dgm:pt modelId="{7DF4FA3D-1C6F-45EB-B104-E2B6232BBDFA}" type="parTrans" cxnId="{BD16C174-28B3-4FF8-8077-B84D53B747A6}">
      <dgm:prSet/>
      <dgm:spPr/>
      <dgm:t>
        <a:bodyPr/>
        <a:lstStyle/>
        <a:p>
          <a:endParaRPr lang="en-IN"/>
        </a:p>
      </dgm:t>
    </dgm:pt>
    <dgm:pt modelId="{69806947-CB3A-4124-A955-1D4B993083C2}" type="sibTrans" cxnId="{BD16C174-28B3-4FF8-8077-B84D53B747A6}">
      <dgm:prSet/>
      <dgm:spPr/>
      <dgm:t>
        <a:bodyPr/>
        <a:lstStyle/>
        <a:p>
          <a:endParaRPr lang="en-IN"/>
        </a:p>
      </dgm:t>
    </dgm:pt>
    <dgm:pt modelId="{B972707F-6A1B-4F7B-9ED1-B7C77001DA36}">
      <dgm:prSet custT="1"/>
      <dgm:spPr/>
      <dgm:t>
        <a:bodyPr/>
        <a:lstStyle/>
        <a:p>
          <a:r>
            <a:rPr lang="en-IN" sz="1600" dirty="0"/>
            <a:t>Standard normalization</a:t>
          </a:r>
        </a:p>
      </dgm:t>
    </dgm:pt>
    <dgm:pt modelId="{7BE7B796-D86F-4D02-9056-BD0158D89A80}" type="parTrans" cxnId="{D4B6F30D-7ECE-4DCB-8EF4-521995A2F8C6}">
      <dgm:prSet/>
      <dgm:spPr/>
      <dgm:t>
        <a:bodyPr/>
        <a:lstStyle/>
        <a:p>
          <a:endParaRPr lang="en-IN"/>
        </a:p>
      </dgm:t>
    </dgm:pt>
    <dgm:pt modelId="{78E68C2F-8927-4B4C-8A1B-01A11932CF71}" type="sibTrans" cxnId="{D4B6F30D-7ECE-4DCB-8EF4-521995A2F8C6}">
      <dgm:prSet/>
      <dgm:spPr/>
      <dgm:t>
        <a:bodyPr/>
        <a:lstStyle/>
        <a:p>
          <a:endParaRPr lang="en-IN"/>
        </a:p>
      </dgm:t>
    </dgm:pt>
    <dgm:pt modelId="{E39F89C2-1045-47E8-A9D1-D479C769E63A}">
      <dgm:prSet custT="1"/>
      <dgm:spPr/>
      <dgm:t>
        <a:bodyPr/>
        <a:lstStyle/>
        <a:p>
          <a:r>
            <a:rPr lang="en-IN" sz="1800" b="1" u="none" dirty="0"/>
            <a:t>Feature Selection </a:t>
          </a:r>
          <a:endParaRPr lang="en-IN" sz="1800" u="none" dirty="0"/>
        </a:p>
      </dgm:t>
    </dgm:pt>
    <dgm:pt modelId="{8F339E85-1739-4FF8-BE10-499ECA0E35F6}" type="parTrans" cxnId="{E65F01D5-A519-4A45-A713-F2E565B1FB2A}">
      <dgm:prSet/>
      <dgm:spPr/>
      <dgm:t>
        <a:bodyPr/>
        <a:lstStyle/>
        <a:p>
          <a:endParaRPr lang="en-IN"/>
        </a:p>
      </dgm:t>
    </dgm:pt>
    <dgm:pt modelId="{129BAFFE-E45A-472E-BF1D-AB50F08DBF10}" type="sibTrans" cxnId="{E65F01D5-A519-4A45-A713-F2E565B1FB2A}">
      <dgm:prSet/>
      <dgm:spPr/>
      <dgm:t>
        <a:bodyPr/>
        <a:lstStyle/>
        <a:p>
          <a:endParaRPr lang="en-IN"/>
        </a:p>
      </dgm:t>
    </dgm:pt>
    <dgm:pt modelId="{C73139D9-1725-4658-8AD5-DBE3279691BB}">
      <dgm:prSet custT="1"/>
      <dgm:spPr/>
      <dgm:t>
        <a:bodyPr/>
        <a:lstStyle/>
        <a:p>
          <a:r>
            <a:rPr lang="en-IN" sz="1800" dirty="0"/>
            <a:t>Information gain </a:t>
          </a:r>
        </a:p>
      </dgm:t>
    </dgm:pt>
    <dgm:pt modelId="{2DD1D8AD-9236-4E33-95DC-AD1465DDF3AC}" type="parTrans" cxnId="{D80BD182-D418-40E8-99E7-B32DE825AE44}">
      <dgm:prSet/>
      <dgm:spPr/>
      <dgm:t>
        <a:bodyPr/>
        <a:lstStyle/>
        <a:p>
          <a:endParaRPr lang="en-IN"/>
        </a:p>
      </dgm:t>
    </dgm:pt>
    <dgm:pt modelId="{13F4F39F-F45B-4BD0-8B09-0662495AE8B9}" type="sibTrans" cxnId="{D80BD182-D418-40E8-99E7-B32DE825AE44}">
      <dgm:prSet/>
      <dgm:spPr/>
      <dgm:t>
        <a:bodyPr/>
        <a:lstStyle/>
        <a:p>
          <a:endParaRPr lang="en-IN"/>
        </a:p>
      </dgm:t>
    </dgm:pt>
    <dgm:pt modelId="{9C40FEE3-18C0-4EC5-A31E-BAF537795AD1}">
      <dgm:prSet custT="1"/>
      <dgm:spPr/>
      <dgm:t>
        <a:bodyPr/>
        <a:lstStyle/>
        <a:p>
          <a:r>
            <a:rPr lang="en-IN" sz="1800" dirty="0"/>
            <a:t>Chi-2 test :</a:t>
          </a:r>
        </a:p>
      </dgm:t>
    </dgm:pt>
    <dgm:pt modelId="{E2339298-C8E7-49DD-BB5E-6C4306ABBE73}" type="parTrans" cxnId="{6536CE49-50AA-43C0-A21E-3AFB76128659}">
      <dgm:prSet/>
      <dgm:spPr/>
      <dgm:t>
        <a:bodyPr/>
        <a:lstStyle/>
        <a:p>
          <a:endParaRPr lang="en-IN"/>
        </a:p>
      </dgm:t>
    </dgm:pt>
    <dgm:pt modelId="{D0BC86BB-8753-49DC-8075-A533AB938AD0}" type="sibTrans" cxnId="{6536CE49-50AA-43C0-A21E-3AFB76128659}">
      <dgm:prSet/>
      <dgm:spPr/>
      <dgm:t>
        <a:bodyPr/>
        <a:lstStyle/>
        <a:p>
          <a:endParaRPr lang="en-IN"/>
        </a:p>
      </dgm:t>
    </dgm:pt>
    <dgm:pt modelId="{9CC61B1D-4A3A-4C13-B547-BCF1CD27E809}">
      <dgm:prSet custT="1"/>
      <dgm:spPr/>
      <dgm:t>
        <a:bodyPr/>
        <a:lstStyle/>
        <a:p>
          <a:r>
            <a:rPr lang="en-IN" sz="1600" dirty="0"/>
            <a:t>Year and Month</a:t>
          </a:r>
        </a:p>
      </dgm:t>
    </dgm:pt>
    <dgm:pt modelId="{9ACC998E-07FF-4568-A1D3-297C07892AC6}" type="parTrans" cxnId="{C8F6134A-FF3A-4C1A-958E-C3655F82EE55}">
      <dgm:prSet/>
      <dgm:spPr/>
      <dgm:t>
        <a:bodyPr/>
        <a:lstStyle/>
        <a:p>
          <a:endParaRPr lang="en-IN"/>
        </a:p>
      </dgm:t>
    </dgm:pt>
    <dgm:pt modelId="{F96B8E65-4F8C-43BF-A75F-C988C40D568B}" type="sibTrans" cxnId="{C8F6134A-FF3A-4C1A-958E-C3655F82EE55}">
      <dgm:prSet/>
      <dgm:spPr/>
      <dgm:t>
        <a:bodyPr/>
        <a:lstStyle/>
        <a:p>
          <a:endParaRPr lang="en-IN"/>
        </a:p>
      </dgm:t>
    </dgm:pt>
    <dgm:pt modelId="{584761EC-92F8-4253-8FE0-AE134B52AF33}">
      <dgm:prSet custT="1"/>
      <dgm:spPr/>
      <dgm:t>
        <a:bodyPr/>
        <a:lstStyle/>
        <a:p>
          <a:r>
            <a:rPr lang="en-IN" sz="1600" dirty="0"/>
            <a:t>Label Encoding </a:t>
          </a:r>
        </a:p>
      </dgm:t>
    </dgm:pt>
    <dgm:pt modelId="{AF54E8F2-9F22-4F9F-9A7E-0C11C56613CB}" type="parTrans" cxnId="{D419251A-5E9B-485D-BE66-D9125747AEFF}">
      <dgm:prSet/>
      <dgm:spPr/>
      <dgm:t>
        <a:bodyPr/>
        <a:lstStyle/>
        <a:p>
          <a:endParaRPr lang="en-IN"/>
        </a:p>
      </dgm:t>
    </dgm:pt>
    <dgm:pt modelId="{B3881ABF-D4BE-4471-A7EF-9771629A89A2}" type="sibTrans" cxnId="{D419251A-5E9B-485D-BE66-D9125747AEFF}">
      <dgm:prSet/>
      <dgm:spPr/>
      <dgm:t>
        <a:bodyPr/>
        <a:lstStyle/>
        <a:p>
          <a:endParaRPr lang="en-IN"/>
        </a:p>
      </dgm:t>
    </dgm:pt>
    <dgm:pt modelId="{63815253-A78A-4C2B-9F51-7E2C849F7221}" type="pres">
      <dgm:prSet presAssocID="{DFAEA87E-2E5E-452C-B367-517154665635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61346B-2D48-4751-BE42-322AD28659FD}" type="pres">
      <dgm:prSet presAssocID="{EC091C9D-EAA7-4DBD-A1A8-B2B659F98E0A}" presName="composite" presStyleCnt="0"/>
      <dgm:spPr/>
    </dgm:pt>
    <dgm:pt modelId="{49979C3F-B9C6-47D5-AEB0-78D0C74B0EAE}" type="pres">
      <dgm:prSet presAssocID="{EC091C9D-EAA7-4DBD-A1A8-B2B659F98E0A}" presName="BackAccent" presStyleLbl="bgShp" presStyleIdx="0" presStyleCnt="2"/>
      <dgm:spPr/>
    </dgm:pt>
    <dgm:pt modelId="{32AE0C4F-0489-4EBB-AEA4-289C8509E371}" type="pres">
      <dgm:prSet presAssocID="{EC091C9D-EAA7-4DBD-A1A8-B2B659F98E0A}" presName="Accent" presStyleLbl="alignNode1" presStyleIdx="0" presStyleCnt="2"/>
      <dgm:spPr/>
    </dgm:pt>
    <dgm:pt modelId="{B4DC2399-65E0-4909-8ED5-87B453B27345}" type="pres">
      <dgm:prSet presAssocID="{EC091C9D-EAA7-4DBD-A1A8-B2B659F98E0A}" presName="Child" presStyleLbl="revTx" presStyleIdx="0" presStyleCnt="4" custScaleX="157594" custLinFactNeighborX="-70" custLinFactNeighborY="12344">
        <dgm:presLayoutVars>
          <dgm:chMax val="0"/>
          <dgm:chPref val="0"/>
          <dgm:bulletEnabled val="1"/>
        </dgm:presLayoutVars>
      </dgm:prSet>
      <dgm:spPr/>
    </dgm:pt>
    <dgm:pt modelId="{4A612A6F-3190-470B-8D4E-C3CD9997B2D3}" type="pres">
      <dgm:prSet presAssocID="{EC091C9D-EAA7-4DBD-A1A8-B2B659F98E0A}" presName="Parent" presStyleLbl="revTx" presStyleIdx="1" presStyleCnt="4" custLinFactNeighborX="-1395" custLinFactNeighborY="16737">
        <dgm:presLayoutVars>
          <dgm:chMax val="1"/>
          <dgm:chPref val="1"/>
          <dgm:bulletEnabled val="1"/>
        </dgm:presLayoutVars>
      </dgm:prSet>
      <dgm:spPr/>
    </dgm:pt>
    <dgm:pt modelId="{0205C5C1-8A9F-4073-8688-074E6DFE0708}" type="pres">
      <dgm:prSet presAssocID="{1958D8B9-F9CD-41FD-98C2-CA489305DA92}" presName="sibTrans" presStyleCnt="0"/>
      <dgm:spPr/>
    </dgm:pt>
    <dgm:pt modelId="{0FAFCBA0-B1A3-448A-88FC-B70D85D99829}" type="pres">
      <dgm:prSet presAssocID="{E39F89C2-1045-47E8-A9D1-D479C769E63A}" presName="composite" presStyleCnt="0"/>
      <dgm:spPr/>
    </dgm:pt>
    <dgm:pt modelId="{77444087-7E5C-4E85-94A4-FBBD47119118}" type="pres">
      <dgm:prSet presAssocID="{E39F89C2-1045-47E8-A9D1-D479C769E63A}" presName="BackAccent" presStyleLbl="bgShp" presStyleIdx="1" presStyleCnt="2"/>
      <dgm:spPr/>
    </dgm:pt>
    <dgm:pt modelId="{EADC8A22-5752-4921-9266-29192E9980EC}" type="pres">
      <dgm:prSet presAssocID="{E39F89C2-1045-47E8-A9D1-D479C769E63A}" presName="Accent" presStyleLbl="alignNode1" presStyleIdx="1" presStyleCnt="2"/>
      <dgm:spPr/>
    </dgm:pt>
    <dgm:pt modelId="{F5B1DB2C-74EB-4DC7-A030-ACDF7A4D08F6}" type="pres">
      <dgm:prSet presAssocID="{E39F89C2-1045-47E8-A9D1-D479C769E63A}" presName="Child" presStyleLbl="revTx" presStyleIdx="2" presStyleCnt="4" custLinFactNeighborX="98" custLinFactNeighborY="8543">
        <dgm:presLayoutVars>
          <dgm:chMax val="0"/>
          <dgm:chPref val="0"/>
          <dgm:bulletEnabled val="1"/>
        </dgm:presLayoutVars>
      </dgm:prSet>
      <dgm:spPr/>
    </dgm:pt>
    <dgm:pt modelId="{4564650B-CCAD-43E3-8304-63AF483C854F}" type="pres">
      <dgm:prSet presAssocID="{E39F89C2-1045-47E8-A9D1-D479C769E63A}" presName="Parent" presStyleLbl="revTx" presStyleIdx="3" presStyleCnt="4" custScaleX="105254" custLinFactNeighborX="-2085" custLinFactNeighborY="16737">
        <dgm:presLayoutVars>
          <dgm:chMax val="1"/>
          <dgm:chPref val="1"/>
          <dgm:bulletEnabled val="1"/>
        </dgm:presLayoutVars>
      </dgm:prSet>
      <dgm:spPr/>
    </dgm:pt>
  </dgm:ptLst>
  <dgm:cxnLst>
    <dgm:cxn modelId="{D4B6F30D-7ECE-4DCB-8EF4-521995A2F8C6}" srcId="{EC091C9D-EAA7-4DBD-A1A8-B2B659F98E0A}" destId="{B972707F-6A1B-4F7B-9ED1-B7C77001DA36}" srcOrd="8" destOrd="0" parTransId="{7BE7B796-D86F-4D02-9056-BD0158D89A80}" sibTransId="{78E68C2F-8927-4B4C-8A1B-01A11932CF71}"/>
    <dgm:cxn modelId="{C7BC8F0E-E3EF-4CC0-A708-12B1E8947A18}" srcId="{EC091C9D-EAA7-4DBD-A1A8-B2B659F98E0A}" destId="{8BE8080E-8A02-4941-97B1-67A1ECE5BF24}" srcOrd="0" destOrd="0" parTransId="{FCE37391-F3C0-45E6-AF37-208AEAA96237}" sibTransId="{233E9FC2-5E6E-40DA-9866-14F7BA7A7EA2}"/>
    <dgm:cxn modelId="{D419251A-5E9B-485D-BE66-D9125747AEFF}" srcId="{EC091C9D-EAA7-4DBD-A1A8-B2B659F98E0A}" destId="{584761EC-92F8-4253-8FE0-AE134B52AF33}" srcOrd="7" destOrd="0" parTransId="{AF54E8F2-9F22-4F9F-9A7E-0C11C56613CB}" sibTransId="{B3881ABF-D4BE-4471-A7EF-9771629A89A2}"/>
    <dgm:cxn modelId="{7A1B7521-054A-4A6A-9A8E-60EEC8D3B61A}" type="presOf" srcId="{7F2DE52A-2572-41F2-8394-2290FA95ECD3}" destId="{B4DC2399-65E0-4909-8ED5-87B453B27345}" srcOrd="0" destOrd="1" presId="urn:microsoft.com/office/officeart/2008/layout/IncreasingCircleProcess"/>
    <dgm:cxn modelId="{9D306532-7AD8-482E-A255-CB0E4E38E7C4}" type="presOf" srcId="{DFAEA87E-2E5E-452C-B367-517154665635}" destId="{63815253-A78A-4C2B-9F51-7E2C849F7221}" srcOrd="0" destOrd="0" presId="urn:microsoft.com/office/officeart/2008/layout/IncreasingCircleProcess"/>
    <dgm:cxn modelId="{8782A33F-0843-49C8-9BBE-D040FE1C06AD}" type="presOf" srcId="{C73139D9-1725-4658-8AD5-DBE3279691BB}" destId="{F5B1DB2C-74EB-4DC7-A030-ACDF7A4D08F6}" srcOrd="0" destOrd="0" presId="urn:microsoft.com/office/officeart/2008/layout/IncreasingCircleProcess"/>
    <dgm:cxn modelId="{D7AD5B60-540C-42FC-8283-383279B5999F}" type="presOf" srcId="{0290DC34-AF87-43EE-AA5A-D6C8828342CD}" destId="{B4DC2399-65E0-4909-8ED5-87B453B27345}" srcOrd="0" destOrd="4" presId="urn:microsoft.com/office/officeart/2008/layout/IncreasingCircleProcess"/>
    <dgm:cxn modelId="{6F5BD765-095F-48EA-A52B-A511C83587FD}" srcId="{EC091C9D-EAA7-4DBD-A1A8-B2B659F98E0A}" destId="{0290DC34-AF87-43EE-AA5A-D6C8828342CD}" srcOrd="4" destOrd="0" parTransId="{29D443E7-7ECD-4930-86E8-EFD4452A73DE}" sibTransId="{6EC9327A-B9CE-4C88-AEF6-ADEA92F6FF46}"/>
    <dgm:cxn modelId="{6536CE49-50AA-43C0-A21E-3AFB76128659}" srcId="{E39F89C2-1045-47E8-A9D1-D479C769E63A}" destId="{9C40FEE3-18C0-4EC5-A31E-BAF537795AD1}" srcOrd="1" destOrd="0" parTransId="{E2339298-C8E7-49DD-BB5E-6C4306ABBE73}" sibTransId="{D0BC86BB-8753-49DC-8075-A533AB938AD0}"/>
    <dgm:cxn modelId="{C8F6134A-FF3A-4C1A-958E-C3655F82EE55}" srcId="{EC091C9D-EAA7-4DBD-A1A8-B2B659F98E0A}" destId="{9CC61B1D-4A3A-4C13-B547-BCF1CD27E809}" srcOrd="5" destOrd="0" parTransId="{9ACC998E-07FF-4568-A1D3-297C07892AC6}" sibTransId="{F96B8E65-4F8C-43BF-A75F-C988C40D568B}"/>
    <dgm:cxn modelId="{2D8E1C4C-0331-46DF-A90A-4F6568B61A08}" type="presOf" srcId="{75466F44-5B5E-4344-BA98-B063518BF21D}" destId="{B4DC2399-65E0-4909-8ED5-87B453B27345}" srcOrd="0" destOrd="3" presId="urn:microsoft.com/office/officeart/2008/layout/IncreasingCircleProcess"/>
    <dgm:cxn modelId="{A34AAB70-3204-4E19-B05E-591B1949A58F}" type="presOf" srcId="{62283168-B55F-463F-BE4B-07A17E053118}" destId="{B4DC2399-65E0-4909-8ED5-87B453B27345}" srcOrd="0" destOrd="6" presId="urn:microsoft.com/office/officeart/2008/layout/IncreasingCircleProcess"/>
    <dgm:cxn modelId="{BD16C174-28B3-4FF8-8077-B84D53B747A6}" srcId="{EC091C9D-EAA7-4DBD-A1A8-B2B659F98E0A}" destId="{62283168-B55F-463F-BE4B-07A17E053118}" srcOrd="6" destOrd="0" parTransId="{7DF4FA3D-1C6F-45EB-B104-E2B6232BBDFA}" sibTransId="{69806947-CB3A-4124-A955-1D4B993083C2}"/>
    <dgm:cxn modelId="{C61F6C77-D7C8-4F65-8681-94CAB24722FD}" type="presOf" srcId="{EC091C9D-EAA7-4DBD-A1A8-B2B659F98E0A}" destId="{4A612A6F-3190-470B-8D4E-C3CD9997B2D3}" srcOrd="0" destOrd="0" presId="urn:microsoft.com/office/officeart/2008/layout/IncreasingCircleProcess"/>
    <dgm:cxn modelId="{D80BD182-D418-40E8-99E7-B32DE825AE44}" srcId="{E39F89C2-1045-47E8-A9D1-D479C769E63A}" destId="{C73139D9-1725-4658-8AD5-DBE3279691BB}" srcOrd="0" destOrd="0" parTransId="{2DD1D8AD-9236-4E33-95DC-AD1465DDF3AC}" sibTransId="{13F4F39F-F45B-4BD0-8B09-0662495AE8B9}"/>
    <dgm:cxn modelId="{675D4486-B8D6-4C87-BBC4-ECE35CB5372E}" type="presOf" srcId="{E39F89C2-1045-47E8-A9D1-D479C769E63A}" destId="{4564650B-CCAD-43E3-8304-63AF483C854F}" srcOrd="0" destOrd="0" presId="urn:microsoft.com/office/officeart/2008/layout/IncreasingCircleProcess"/>
    <dgm:cxn modelId="{4E202692-FE74-424E-BB16-D5BDE969AB87}" type="presOf" srcId="{8BE8080E-8A02-4941-97B1-67A1ECE5BF24}" destId="{B4DC2399-65E0-4909-8ED5-87B453B27345}" srcOrd="0" destOrd="0" presId="urn:microsoft.com/office/officeart/2008/layout/IncreasingCircleProcess"/>
    <dgm:cxn modelId="{0A929193-D682-49B1-9772-0C40FD0C6BC6}" srcId="{DFAEA87E-2E5E-452C-B367-517154665635}" destId="{EC091C9D-EAA7-4DBD-A1A8-B2B659F98E0A}" srcOrd="0" destOrd="0" parTransId="{C2708F55-FF8B-4BAB-A519-9AB600D2E4FC}" sibTransId="{1958D8B9-F9CD-41FD-98C2-CA489305DA92}"/>
    <dgm:cxn modelId="{A180DCAA-D5F2-4A39-BFCE-F6D1BA660A45}" type="presOf" srcId="{9C40FEE3-18C0-4EC5-A31E-BAF537795AD1}" destId="{F5B1DB2C-74EB-4DC7-A030-ACDF7A4D08F6}" srcOrd="0" destOrd="1" presId="urn:microsoft.com/office/officeart/2008/layout/IncreasingCircleProcess"/>
    <dgm:cxn modelId="{2097E9AF-11F8-448B-96DA-6623A0F412CC}" srcId="{EC091C9D-EAA7-4DBD-A1A8-B2B659F98E0A}" destId="{75466F44-5B5E-4344-BA98-B063518BF21D}" srcOrd="3" destOrd="0" parTransId="{6BF73277-EDA9-4ADD-BB8C-A485523C7DFE}" sibTransId="{6B1371EE-D55F-465E-8899-D5B4B573DD93}"/>
    <dgm:cxn modelId="{0C5F93BC-B471-46B8-B996-89AA1E56B227}" srcId="{EC091C9D-EAA7-4DBD-A1A8-B2B659F98E0A}" destId="{7F2DE52A-2572-41F2-8394-2290FA95ECD3}" srcOrd="1" destOrd="0" parTransId="{4BF4CE81-2A31-49AC-B2F2-B1BC0C532614}" sibTransId="{898C3F23-E43D-4B48-9C35-066C140E0D0A}"/>
    <dgm:cxn modelId="{30502DC6-213C-4808-AA91-1FEF9040FB49}" type="presOf" srcId="{9CC61B1D-4A3A-4C13-B547-BCF1CD27E809}" destId="{B4DC2399-65E0-4909-8ED5-87B453B27345}" srcOrd="0" destOrd="5" presId="urn:microsoft.com/office/officeart/2008/layout/IncreasingCircleProcess"/>
    <dgm:cxn modelId="{FE0B0CD4-0ADC-4969-A40A-C908988439E1}" type="presOf" srcId="{B972707F-6A1B-4F7B-9ED1-B7C77001DA36}" destId="{B4DC2399-65E0-4909-8ED5-87B453B27345}" srcOrd="0" destOrd="8" presId="urn:microsoft.com/office/officeart/2008/layout/IncreasingCircleProcess"/>
    <dgm:cxn modelId="{E65F01D5-A519-4A45-A713-F2E565B1FB2A}" srcId="{DFAEA87E-2E5E-452C-B367-517154665635}" destId="{E39F89C2-1045-47E8-A9D1-D479C769E63A}" srcOrd="1" destOrd="0" parTransId="{8F339E85-1739-4FF8-BE10-499ECA0E35F6}" sibTransId="{129BAFFE-E45A-472E-BF1D-AB50F08DBF10}"/>
    <dgm:cxn modelId="{F9D017E0-EB2A-4AE8-9BE3-46ED74CB3DAF}" type="presOf" srcId="{26421D07-AAD1-460E-AB20-ED168C28A46E}" destId="{B4DC2399-65E0-4909-8ED5-87B453B27345}" srcOrd="0" destOrd="2" presId="urn:microsoft.com/office/officeart/2008/layout/IncreasingCircleProcess"/>
    <dgm:cxn modelId="{8B5957ED-ABDF-404F-83F0-1BD52C3FF20A}" srcId="{EC091C9D-EAA7-4DBD-A1A8-B2B659F98E0A}" destId="{26421D07-AAD1-460E-AB20-ED168C28A46E}" srcOrd="2" destOrd="0" parTransId="{A111F77F-B394-47B7-ADFE-CFC417945F7E}" sibTransId="{A9A4220B-BF45-4C92-AED6-EDA08E5676A8}"/>
    <dgm:cxn modelId="{ECDF2BFA-9761-4CA8-A3F6-B771A8F32229}" type="presOf" srcId="{584761EC-92F8-4253-8FE0-AE134B52AF33}" destId="{B4DC2399-65E0-4909-8ED5-87B453B27345}" srcOrd="0" destOrd="7" presId="urn:microsoft.com/office/officeart/2008/layout/IncreasingCircleProcess"/>
    <dgm:cxn modelId="{7297DBC3-B3B3-4D6C-8614-32054115D876}" type="presParOf" srcId="{63815253-A78A-4C2B-9F51-7E2C849F7221}" destId="{0E61346B-2D48-4751-BE42-322AD28659FD}" srcOrd="0" destOrd="0" presId="urn:microsoft.com/office/officeart/2008/layout/IncreasingCircleProcess"/>
    <dgm:cxn modelId="{895CAE0A-CD9C-45DE-B9AC-1CF6BC7E724D}" type="presParOf" srcId="{0E61346B-2D48-4751-BE42-322AD28659FD}" destId="{49979C3F-B9C6-47D5-AEB0-78D0C74B0EAE}" srcOrd="0" destOrd="0" presId="urn:microsoft.com/office/officeart/2008/layout/IncreasingCircleProcess"/>
    <dgm:cxn modelId="{14941EB3-CD2E-4FBB-A97C-570F4D378E38}" type="presParOf" srcId="{0E61346B-2D48-4751-BE42-322AD28659FD}" destId="{32AE0C4F-0489-4EBB-AEA4-289C8509E371}" srcOrd="1" destOrd="0" presId="urn:microsoft.com/office/officeart/2008/layout/IncreasingCircleProcess"/>
    <dgm:cxn modelId="{A2F1E7F0-4717-4EC7-9C12-FAC10CD39837}" type="presParOf" srcId="{0E61346B-2D48-4751-BE42-322AD28659FD}" destId="{B4DC2399-65E0-4909-8ED5-87B453B27345}" srcOrd="2" destOrd="0" presId="urn:microsoft.com/office/officeart/2008/layout/IncreasingCircleProcess"/>
    <dgm:cxn modelId="{D2CBB9F0-D54A-4914-9340-0748C7819BCC}" type="presParOf" srcId="{0E61346B-2D48-4751-BE42-322AD28659FD}" destId="{4A612A6F-3190-470B-8D4E-C3CD9997B2D3}" srcOrd="3" destOrd="0" presId="urn:microsoft.com/office/officeart/2008/layout/IncreasingCircleProcess"/>
    <dgm:cxn modelId="{974D0B80-D7F1-40AC-BF1F-01077EC551D5}" type="presParOf" srcId="{63815253-A78A-4C2B-9F51-7E2C849F7221}" destId="{0205C5C1-8A9F-4073-8688-074E6DFE0708}" srcOrd="1" destOrd="0" presId="urn:microsoft.com/office/officeart/2008/layout/IncreasingCircleProcess"/>
    <dgm:cxn modelId="{0EFD10A0-7C52-4347-8DA7-A98520BD6BC3}" type="presParOf" srcId="{63815253-A78A-4C2B-9F51-7E2C849F7221}" destId="{0FAFCBA0-B1A3-448A-88FC-B70D85D99829}" srcOrd="2" destOrd="0" presId="urn:microsoft.com/office/officeart/2008/layout/IncreasingCircleProcess"/>
    <dgm:cxn modelId="{C8C18926-FC57-4551-A7AC-72AA84492C50}" type="presParOf" srcId="{0FAFCBA0-B1A3-448A-88FC-B70D85D99829}" destId="{77444087-7E5C-4E85-94A4-FBBD47119118}" srcOrd="0" destOrd="0" presId="urn:microsoft.com/office/officeart/2008/layout/IncreasingCircleProcess"/>
    <dgm:cxn modelId="{7412F25A-21B1-4A75-BAE5-762C3ED8D6C0}" type="presParOf" srcId="{0FAFCBA0-B1A3-448A-88FC-B70D85D99829}" destId="{EADC8A22-5752-4921-9266-29192E9980EC}" srcOrd="1" destOrd="0" presId="urn:microsoft.com/office/officeart/2008/layout/IncreasingCircleProcess"/>
    <dgm:cxn modelId="{DF8AAFE5-6D88-49AB-80C0-3B6FD7CBD9A3}" type="presParOf" srcId="{0FAFCBA0-B1A3-448A-88FC-B70D85D99829}" destId="{F5B1DB2C-74EB-4DC7-A030-ACDF7A4D08F6}" srcOrd="2" destOrd="0" presId="urn:microsoft.com/office/officeart/2008/layout/IncreasingCircleProcess"/>
    <dgm:cxn modelId="{ED22B726-2EFA-4BA4-A099-15C2F5B41A77}" type="presParOf" srcId="{0FAFCBA0-B1A3-448A-88FC-B70D85D99829}" destId="{4564650B-CCAD-43E3-8304-63AF483C854F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110A9-07D7-46A6-ADBC-A4B38D3EBFFA}">
      <dsp:nvSpPr>
        <dsp:cNvPr id="0" name=""/>
        <dsp:cNvSpPr/>
      </dsp:nvSpPr>
      <dsp:spPr>
        <a:xfrm>
          <a:off x="0" y="0"/>
          <a:ext cx="1142999" cy="114299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601F2-1F80-46A2-A269-999AC4DA92A0}">
      <dsp:nvSpPr>
        <dsp:cNvPr id="0" name=""/>
        <dsp:cNvSpPr/>
      </dsp:nvSpPr>
      <dsp:spPr>
        <a:xfrm>
          <a:off x="571500" y="0"/>
          <a:ext cx="10401300" cy="1142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CUSTOMER CHURN REDUCTION USING SUPPLY CHAIN ANALYTICS</a:t>
          </a:r>
          <a:endParaRPr lang="en-IN" sz="3200" kern="1200"/>
        </a:p>
      </dsp:txBody>
      <dsp:txXfrm>
        <a:off x="571500" y="0"/>
        <a:ext cx="10401300" cy="114299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B1409-3DD1-472F-84D0-A7B5680CE42C}">
      <dsp:nvSpPr>
        <dsp:cNvPr id="0" name=""/>
        <dsp:cNvSpPr/>
      </dsp:nvSpPr>
      <dsp:spPr>
        <a:xfrm>
          <a:off x="926592" y="877"/>
          <a:ext cx="1042416" cy="421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Order region</a:t>
          </a:r>
        </a:p>
      </dsp:txBody>
      <dsp:txXfrm>
        <a:off x="947187" y="21472"/>
        <a:ext cx="1001226" cy="380700"/>
      </dsp:txXfrm>
    </dsp:sp>
    <dsp:sp modelId="{A4BF25A0-8FBA-4E1A-8B14-217A2D278C4B}">
      <dsp:nvSpPr>
        <dsp:cNvPr id="0" name=""/>
        <dsp:cNvSpPr/>
      </dsp:nvSpPr>
      <dsp:spPr>
        <a:xfrm>
          <a:off x="926592" y="443862"/>
          <a:ext cx="1042416" cy="421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Order city</a:t>
          </a:r>
        </a:p>
      </dsp:txBody>
      <dsp:txXfrm>
        <a:off x="947187" y="464457"/>
        <a:ext cx="1001226" cy="380700"/>
      </dsp:txXfrm>
    </dsp:sp>
    <dsp:sp modelId="{8D75DFE2-033A-4967-92DF-DD86E254FCE5}">
      <dsp:nvSpPr>
        <dsp:cNvPr id="0" name=""/>
        <dsp:cNvSpPr/>
      </dsp:nvSpPr>
      <dsp:spPr>
        <a:xfrm>
          <a:off x="904878" y="914400"/>
          <a:ext cx="1042416" cy="421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Order state</a:t>
          </a:r>
        </a:p>
      </dsp:txBody>
      <dsp:txXfrm>
        <a:off x="925473" y="934995"/>
        <a:ext cx="1001226" cy="380700"/>
      </dsp:txXfrm>
    </dsp:sp>
    <dsp:sp modelId="{9B720DF2-EFB6-4D3C-8AE4-0293BF788F53}">
      <dsp:nvSpPr>
        <dsp:cNvPr id="0" name=""/>
        <dsp:cNvSpPr/>
      </dsp:nvSpPr>
      <dsp:spPr>
        <a:xfrm>
          <a:off x="926592" y="1329832"/>
          <a:ext cx="1042416" cy="421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Customer city</a:t>
          </a:r>
        </a:p>
      </dsp:txBody>
      <dsp:txXfrm>
        <a:off x="947187" y="1350427"/>
        <a:ext cx="1001226" cy="3807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601BD-B033-4ACA-B61A-A44E7CB9CB38}">
      <dsp:nvSpPr>
        <dsp:cNvPr id="0" name=""/>
        <dsp:cNvSpPr/>
      </dsp:nvSpPr>
      <dsp:spPr>
        <a:xfrm>
          <a:off x="0" y="0"/>
          <a:ext cx="500743" cy="50074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E9176-E53E-4EC5-BC83-DE2FAB60CE54}">
      <dsp:nvSpPr>
        <dsp:cNvPr id="0" name=""/>
        <dsp:cNvSpPr/>
      </dsp:nvSpPr>
      <dsp:spPr>
        <a:xfrm>
          <a:off x="250371" y="0"/>
          <a:ext cx="3635828" cy="5007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ALGORITHM COMPARISON </a:t>
          </a:r>
          <a:endParaRPr lang="en-IN" sz="2300" kern="1200" dirty="0"/>
        </a:p>
      </dsp:txBody>
      <dsp:txXfrm>
        <a:off x="250371" y="0"/>
        <a:ext cx="3635828" cy="50074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12830-7C39-4658-BA76-7C244740E317}">
      <dsp:nvSpPr>
        <dsp:cNvPr id="0" name=""/>
        <dsp:cNvSpPr/>
      </dsp:nvSpPr>
      <dsp:spPr>
        <a:xfrm>
          <a:off x="0" y="2864"/>
          <a:ext cx="5181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GRADIENT BOOSTING ALGORITHM</a:t>
          </a:r>
          <a:endParaRPr lang="en-IN" sz="2200" kern="1200"/>
        </a:p>
      </dsp:txBody>
      <dsp:txXfrm>
        <a:off x="25759" y="28623"/>
        <a:ext cx="5130082" cy="4761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532BA-2F15-4162-A4F0-D8570DA7336F}">
      <dsp:nvSpPr>
        <dsp:cNvPr id="0" name=""/>
        <dsp:cNvSpPr/>
      </dsp:nvSpPr>
      <dsp:spPr>
        <a:xfrm>
          <a:off x="0" y="0"/>
          <a:ext cx="461665" cy="46166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FCF6A0-1660-4291-9CB0-5523D71AAD62}">
      <dsp:nvSpPr>
        <dsp:cNvPr id="0" name=""/>
        <dsp:cNvSpPr/>
      </dsp:nvSpPr>
      <dsp:spPr>
        <a:xfrm>
          <a:off x="230832" y="0"/>
          <a:ext cx="1450140" cy="4616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Test Results</a:t>
          </a:r>
          <a:endParaRPr lang="en-IN" sz="2000" kern="1200"/>
        </a:p>
      </dsp:txBody>
      <dsp:txXfrm>
        <a:off x="230832" y="0"/>
        <a:ext cx="1450140" cy="46166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B5F37-1A92-46A0-8699-DE7C3EA3209D}">
      <dsp:nvSpPr>
        <dsp:cNvPr id="0" name=""/>
        <dsp:cNvSpPr/>
      </dsp:nvSpPr>
      <dsp:spPr>
        <a:xfrm>
          <a:off x="0" y="0"/>
          <a:ext cx="461665" cy="46166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E4C88-E492-4250-9EA7-0398AB817492}">
      <dsp:nvSpPr>
        <dsp:cNvPr id="0" name=""/>
        <dsp:cNvSpPr/>
      </dsp:nvSpPr>
      <dsp:spPr>
        <a:xfrm>
          <a:off x="230832" y="0"/>
          <a:ext cx="3127843" cy="4616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Bias And Variance error</a:t>
          </a:r>
          <a:endParaRPr lang="en-IN" sz="2100" kern="1200" dirty="0"/>
        </a:p>
      </dsp:txBody>
      <dsp:txXfrm>
        <a:off x="230832" y="0"/>
        <a:ext cx="3127843" cy="46166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5995-2DBF-438C-ADB5-7B64C3B8CD2B}">
      <dsp:nvSpPr>
        <dsp:cNvPr id="0" name=""/>
        <dsp:cNvSpPr/>
      </dsp:nvSpPr>
      <dsp:spPr>
        <a:xfrm>
          <a:off x="1565299" y="507"/>
          <a:ext cx="2203400" cy="1101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POTENTIAL FOLLOW UP PROJECT</a:t>
          </a:r>
          <a:endParaRPr lang="en-IN" sz="2300" kern="1200" dirty="0"/>
        </a:p>
      </dsp:txBody>
      <dsp:txXfrm>
        <a:off x="1597567" y="32775"/>
        <a:ext cx="2138864" cy="1037164"/>
      </dsp:txXfrm>
    </dsp:sp>
    <dsp:sp modelId="{00819B10-598A-45FE-B419-8712E50A9C74}">
      <dsp:nvSpPr>
        <dsp:cNvPr id="0" name=""/>
        <dsp:cNvSpPr/>
      </dsp:nvSpPr>
      <dsp:spPr>
        <a:xfrm>
          <a:off x="1785639" y="1102207"/>
          <a:ext cx="220340" cy="826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6275"/>
              </a:lnTo>
              <a:lnTo>
                <a:pt x="220340" y="8262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B9B730-0652-4D5C-976E-9B6A939C379D}">
      <dsp:nvSpPr>
        <dsp:cNvPr id="0" name=""/>
        <dsp:cNvSpPr/>
      </dsp:nvSpPr>
      <dsp:spPr>
        <a:xfrm>
          <a:off x="2005979" y="1377633"/>
          <a:ext cx="1762720" cy="1101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CUSTOMER SEGMENTATION</a:t>
          </a:r>
          <a:endParaRPr lang="en-IN" sz="1900" kern="1200" dirty="0"/>
        </a:p>
      </dsp:txBody>
      <dsp:txXfrm>
        <a:off x="2038247" y="1409901"/>
        <a:ext cx="1698184" cy="10371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13789-D748-470A-AC13-7D7C68CFD716}">
      <dsp:nvSpPr>
        <dsp:cNvPr id="0" name=""/>
        <dsp:cNvSpPr/>
      </dsp:nvSpPr>
      <dsp:spPr>
        <a:xfrm>
          <a:off x="0" y="7564"/>
          <a:ext cx="671885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/>
            <a:t>SOLUTION ARCHITECTURE </a:t>
          </a:r>
          <a:endParaRPr lang="en-IN" sz="2500" kern="1200"/>
        </a:p>
      </dsp:txBody>
      <dsp:txXfrm>
        <a:off x="29271" y="36835"/>
        <a:ext cx="6660308" cy="54108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46727-1FA8-46A0-B0AE-491C7BF51920}">
      <dsp:nvSpPr>
        <dsp:cNvPr id="0" name=""/>
        <dsp:cNvSpPr/>
      </dsp:nvSpPr>
      <dsp:spPr>
        <a:xfrm>
          <a:off x="412063" y="8227"/>
          <a:ext cx="3008403" cy="30084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Conclusion</a:t>
          </a:r>
        </a:p>
      </dsp:txBody>
      <dsp:txXfrm>
        <a:off x="832156" y="362983"/>
        <a:ext cx="1734575" cy="2298892"/>
      </dsp:txXfrm>
    </dsp:sp>
    <dsp:sp modelId="{4F906056-1B1E-4788-B63A-22BCE733E4E3}">
      <dsp:nvSpPr>
        <dsp:cNvPr id="0" name=""/>
        <dsp:cNvSpPr/>
      </dsp:nvSpPr>
      <dsp:spPr>
        <a:xfrm>
          <a:off x="2580282" y="8227"/>
          <a:ext cx="3008403" cy="30084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Significant Features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Shipping mode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Customer city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Order city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Order state 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Customer state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Order country</a:t>
          </a:r>
          <a:endParaRPr lang="en-IN" sz="1200" kern="1200" dirty="0"/>
        </a:p>
      </dsp:txBody>
      <dsp:txXfrm>
        <a:off x="3434018" y="362983"/>
        <a:ext cx="1734575" cy="2298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12072-5961-4A9C-A930-4F629D32BA8F}">
      <dsp:nvSpPr>
        <dsp:cNvPr id="0" name=""/>
        <dsp:cNvSpPr/>
      </dsp:nvSpPr>
      <dsp:spPr>
        <a:xfrm>
          <a:off x="4748305" y="1152310"/>
          <a:ext cx="1476188" cy="1476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7EB998C-D906-4F81-9ADB-591DD1928E2D}">
      <dsp:nvSpPr>
        <dsp:cNvPr id="0" name=""/>
        <dsp:cNvSpPr/>
      </dsp:nvSpPr>
      <dsp:spPr>
        <a:xfrm>
          <a:off x="4640667" y="0"/>
          <a:ext cx="1691465" cy="90519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PROJECT REPORT SUBMITTED BY</a:t>
          </a:r>
          <a:endParaRPr lang="en-IN" sz="1500" kern="1200"/>
        </a:p>
      </dsp:txBody>
      <dsp:txXfrm>
        <a:off x="4640667" y="0"/>
        <a:ext cx="1691465" cy="905192"/>
      </dsp:txXfrm>
    </dsp:sp>
    <dsp:sp modelId="{1A6D3EB4-14DB-48BC-8092-502661AB619B}">
      <dsp:nvSpPr>
        <dsp:cNvPr id="0" name=""/>
        <dsp:cNvSpPr/>
      </dsp:nvSpPr>
      <dsp:spPr>
        <a:xfrm>
          <a:off x="5181321" y="1360504"/>
          <a:ext cx="1476188" cy="1476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3CCACA3-A60E-4E58-915D-82B87DA152A8}">
      <dsp:nvSpPr>
        <dsp:cNvPr id="0" name=""/>
        <dsp:cNvSpPr/>
      </dsp:nvSpPr>
      <dsp:spPr>
        <a:xfrm>
          <a:off x="6839572" y="859932"/>
          <a:ext cx="1599203" cy="99571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ARUN RICHARD A</a:t>
          </a:r>
          <a:endParaRPr lang="en-IN" sz="1500" kern="1200"/>
        </a:p>
      </dsp:txBody>
      <dsp:txXfrm>
        <a:off x="6839572" y="859932"/>
        <a:ext cx="1599203" cy="995711"/>
      </dsp:txXfrm>
    </dsp:sp>
    <dsp:sp modelId="{760B24E1-4D93-4348-AAA5-8F2EF16C8E55}">
      <dsp:nvSpPr>
        <dsp:cNvPr id="0" name=""/>
        <dsp:cNvSpPr/>
      </dsp:nvSpPr>
      <dsp:spPr>
        <a:xfrm>
          <a:off x="5287729" y="1828941"/>
          <a:ext cx="1476188" cy="1476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830F53-4A8A-480D-B8B6-D97748A5E31D}">
      <dsp:nvSpPr>
        <dsp:cNvPr id="0" name=""/>
        <dsp:cNvSpPr/>
      </dsp:nvSpPr>
      <dsp:spPr>
        <a:xfrm>
          <a:off x="6993342" y="2127202"/>
          <a:ext cx="1568449" cy="1063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BINOY GEORGE</a:t>
          </a:r>
          <a:endParaRPr lang="en-IN" sz="1500" kern="1200"/>
        </a:p>
      </dsp:txBody>
      <dsp:txXfrm>
        <a:off x="6993342" y="2127202"/>
        <a:ext cx="1568449" cy="1063601"/>
      </dsp:txXfrm>
    </dsp:sp>
    <dsp:sp modelId="{504DEDBB-2B04-438E-A4CB-4CA2CA673CE3}">
      <dsp:nvSpPr>
        <dsp:cNvPr id="0" name=""/>
        <dsp:cNvSpPr/>
      </dsp:nvSpPr>
      <dsp:spPr>
        <a:xfrm>
          <a:off x="4988186" y="2204596"/>
          <a:ext cx="1476188" cy="1476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EAF41AF-3C55-4EF5-A288-14BBD3C5CAA1}">
      <dsp:nvSpPr>
        <dsp:cNvPr id="0" name=""/>
        <dsp:cNvSpPr/>
      </dsp:nvSpPr>
      <dsp:spPr>
        <a:xfrm>
          <a:off x="6316755" y="3552880"/>
          <a:ext cx="1691465" cy="97308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DHANUSH KH</a:t>
          </a:r>
          <a:endParaRPr lang="en-IN" sz="1500" kern="1200"/>
        </a:p>
      </dsp:txBody>
      <dsp:txXfrm>
        <a:off x="6316755" y="3552880"/>
        <a:ext cx="1691465" cy="973082"/>
      </dsp:txXfrm>
    </dsp:sp>
    <dsp:sp modelId="{2E715101-B0E7-4399-A6F5-6A4EE8571AE9}">
      <dsp:nvSpPr>
        <dsp:cNvPr id="0" name=""/>
        <dsp:cNvSpPr/>
      </dsp:nvSpPr>
      <dsp:spPr>
        <a:xfrm>
          <a:off x="4508425" y="2204596"/>
          <a:ext cx="1476188" cy="1476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34BA231-5719-47E7-98F7-DC84467D7DE4}">
      <dsp:nvSpPr>
        <dsp:cNvPr id="0" name=""/>
        <dsp:cNvSpPr/>
      </dsp:nvSpPr>
      <dsp:spPr>
        <a:xfrm>
          <a:off x="2964578" y="3552880"/>
          <a:ext cx="1691465" cy="97308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RISHABH BHARDWAJ</a:t>
          </a:r>
          <a:endParaRPr lang="en-IN" sz="1500" kern="1200"/>
        </a:p>
      </dsp:txBody>
      <dsp:txXfrm>
        <a:off x="2964578" y="3552880"/>
        <a:ext cx="1691465" cy="973082"/>
      </dsp:txXfrm>
    </dsp:sp>
    <dsp:sp modelId="{35405B0B-5D25-4055-8F84-13B1807A102F}">
      <dsp:nvSpPr>
        <dsp:cNvPr id="0" name=""/>
        <dsp:cNvSpPr/>
      </dsp:nvSpPr>
      <dsp:spPr>
        <a:xfrm>
          <a:off x="4208882" y="1828941"/>
          <a:ext cx="1476188" cy="1476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95C8E70-BA59-4FBD-AC4F-7379669DCD64}">
      <dsp:nvSpPr>
        <dsp:cNvPr id="0" name=""/>
        <dsp:cNvSpPr/>
      </dsp:nvSpPr>
      <dsp:spPr>
        <a:xfrm>
          <a:off x="2411008" y="2127202"/>
          <a:ext cx="1568449" cy="1063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SANJAY DEY </a:t>
          </a:r>
          <a:endParaRPr lang="en-IN" sz="1500" kern="1200"/>
        </a:p>
      </dsp:txBody>
      <dsp:txXfrm>
        <a:off x="2411008" y="2127202"/>
        <a:ext cx="1568449" cy="1063601"/>
      </dsp:txXfrm>
    </dsp:sp>
    <dsp:sp modelId="{9DA45873-E653-4664-B695-C0DAC9F59488}">
      <dsp:nvSpPr>
        <dsp:cNvPr id="0" name=""/>
        <dsp:cNvSpPr/>
      </dsp:nvSpPr>
      <dsp:spPr>
        <a:xfrm>
          <a:off x="4315290" y="1360504"/>
          <a:ext cx="1476188" cy="1476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EAB847E-6735-4C30-A60C-31971A5647E0}">
      <dsp:nvSpPr>
        <dsp:cNvPr id="0" name=""/>
        <dsp:cNvSpPr/>
      </dsp:nvSpPr>
      <dsp:spPr>
        <a:xfrm>
          <a:off x="2534023" y="859932"/>
          <a:ext cx="1599203" cy="99571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GUIDED BY</a:t>
          </a:r>
          <a:r>
            <a:rPr lang="en-US" sz="1500" kern="1200"/>
            <a:t> </a:t>
          </a:r>
          <a:r>
            <a:rPr lang="en-US" sz="1500" b="1" kern="1200"/>
            <a:t>MR.SUBRAMANIAN P V</a:t>
          </a:r>
          <a:endParaRPr lang="en-IN" sz="1500" kern="1200"/>
        </a:p>
      </dsp:txBody>
      <dsp:txXfrm>
        <a:off x="2534023" y="859932"/>
        <a:ext cx="1599203" cy="995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663F8-F1D2-40C4-8A23-7B604E01EA96}">
      <dsp:nvSpPr>
        <dsp:cNvPr id="0" name=""/>
        <dsp:cNvSpPr/>
      </dsp:nvSpPr>
      <dsp:spPr>
        <a:xfrm>
          <a:off x="0" y="0"/>
          <a:ext cx="4955968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PROBLEM DEFINITION</a:t>
          </a:r>
          <a:endParaRPr lang="en-IN" sz="2900" kern="1200" dirty="0"/>
        </a:p>
      </dsp:txBody>
      <dsp:txXfrm>
        <a:off x="33955" y="33955"/>
        <a:ext cx="4888058" cy="6276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D0C8D-B8BF-4280-8A24-3537E8B2B979}">
      <dsp:nvSpPr>
        <dsp:cNvPr id="0" name=""/>
        <dsp:cNvSpPr/>
      </dsp:nvSpPr>
      <dsp:spPr>
        <a:xfrm>
          <a:off x="400663" y="0"/>
          <a:ext cx="3570208" cy="357020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Missing values:</a:t>
          </a:r>
          <a:endParaRPr lang="en-IN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Customer </a:t>
          </a:r>
          <a:r>
            <a:rPr lang="en-US" sz="1400" b="0" kern="1200" dirty="0" err="1"/>
            <a:t>lname</a:t>
          </a:r>
          <a:r>
            <a:rPr lang="en-US" sz="1400" b="0" kern="1200" dirty="0"/>
            <a:t> has 8 missing values which .004% </a:t>
          </a:r>
          <a:endParaRPr lang="en-IN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Customer </a:t>
          </a:r>
          <a:r>
            <a:rPr lang="en-US" sz="1400" b="0" kern="1200" dirty="0" err="1"/>
            <a:t>zipcope</a:t>
          </a:r>
          <a:r>
            <a:rPr lang="en-US" sz="1400" b="0" kern="1200" dirty="0"/>
            <a:t> has 3 missing values which is .002%</a:t>
          </a:r>
          <a:endParaRPr lang="en-IN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Order </a:t>
          </a:r>
          <a:r>
            <a:rPr lang="en-US" sz="1400" b="0" kern="1200" dirty="0" err="1"/>
            <a:t>zipcode</a:t>
          </a:r>
          <a:r>
            <a:rPr lang="en-US" sz="1400" b="0" kern="1200" dirty="0"/>
            <a:t> has 155679 missing values which is 86.24%</a:t>
          </a:r>
          <a:endParaRPr lang="en-IN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Product description has 180519 missing values which is 100%</a:t>
          </a:r>
          <a:endParaRPr lang="en-IN" sz="1400" b="0" kern="1200" dirty="0"/>
        </a:p>
      </dsp:txBody>
      <dsp:txXfrm>
        <a:off x="923508" y="522845"/>
        <a:ext cx="2524518" cy="25245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87DDE-D7C2-4484-8AA0-32AA83671B05}">
      <dsp:nvSpPr>
        <dsp:cNvPr id="0" name=""/>
        <dsp:cNvSpPr/>
      </dsp:nvSpPr>
      <dsp:spPr>
        <a:xfrm>
          <a:off x="80581" y="437322"/>
          <a:ext cx="1987677" cy="198767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u="sng" kern="1200"/>
            <a:t>Problem :</a:t>
          </a:r>
          <a:endParaRPr lang="en-IN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Decrease in Sales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Increase in Customer churn.</a:t>
          </a:r>
        </a:p>
      </dsp:txBody>
      <dsp:txXfrm>
        <a:off x="358140" y="671712"/>
        <a:ext cx="1146048" cy="1518897"/>
      </dsp:txXfrm>
    </dsp:sp>
    <dsp:sp modelId="{C9B7AF68-0D6D-4374-A223-873D3F5F0A68}">
      <dsp:nvSpPr>
        <dsp:cNvPr id="0" name=""/>
        <dsp:cNvSpPr/>
      </dsp:nvSpPr>
      <dsp:spPr>
        <a:xfrm>
          <a:off x="1513141" y="437322"/>
          <a:ext cx="1987677" cy="198767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u="sng" kern="1200"/>
            <a:t>Cause :</a:t>
          </a:r>
          <a:endParaRPr lang="en-IN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Late Delivery</a:t>
          </a:r>
        </a:p>
      </dsp:txBody>
      <dsp:txXfrm>
        <a:off x="2077212" y="671712"/>
        <a:ext cx="1146048" cy="15188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1D276-49B0-44C3-87C2-E104B5D5D102}">
      <dsp:nvSpPr>
        <dsp:cNvPr id="0" name=""/>
        <dsp:cNvSpPr/>
      </dsp:nvSpPr>
      <dsp:spPr>
        <a:xfrm>
          <a:off x="762202" y="180636"/>
          <a:ext cx="3048003" cy="28956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6EC85-34C5-4387-A405-CD557E6EBABA}">
      <dsp:nvSpPr>
        <dsp:cNvPr id="0" name=""/>
        <dsp:cNvSpPr/>
      </dsp:nvSpPr>
      <dsp:spPr>
        <a:xfrm>
          <a:off x="379440" y="142551"/>
          <a:ext cx="3813119" cy="29717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EXPLORATORY DATA ANALYSIS</a:t>
          </a:r>
          <a:endParaRPr lang="en-IN" sz="3400" kern="1200" dirty="0"/>
        </a:p>
      </dsp:txBody>
      <dsp:txXfrm>
        <a:off x="924463" y="567091"/>
        <a:ext cx="2723890" cy="2122700"/>
      </dsp:txXfrm>
    </dsp:sp>
    <dsp:sp modelId="{CBCEE3A3-6D6E-40E6-978B-0EC458C32954}">
      <dsp:nvSpPr>
        <dsp:cNvPr id="0" name=""/>
        <dsp:cNvSpPr/>
      </dsp:nvSpPr>
      <dsp:spPr>
        <a:xfrm>
          <a:off x="381003" y="3283232"/>
          <a:ext cx="3813119" cy="273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‘Type’-  4 types of transactions majority - debit 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‘Days for shipping (real)’ and ‘days for shipment (scheduled)’-the average actual shipment time  &gt; the average scheduled shipment time.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Delivery status- &gt; 50% of the orders are late delivery </a:t>
          </a:r>
          <a:endParaRPr lang="en-IN" sz="1900" kern="1200"/>
        </a:p>
      </dsp:txBody>
      <dsp:txXfrm>
        <a:off x="381003" y="3283232"/>
        <a:ext cx="3813119" cy="27365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4F3D6-1CFC-4411-AD8F-60CADC2E0EA6}">
      <dsp:nvSpPr>
        <dsp:cNvPr id="0" name=""/>
        <dsp:cNvSpPr/>
      </dsp:nvSpPr>
      <dsp:spPr>
        <a:xfrm>
          <a:off x="0" y="1431161"/>
          <a:ext cx="5158269" cy="190821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274CE-5393-4127-824C-921AA1BE060F}">
      <dsp:nvSpPr>
        <dsp:cNvPr id="0" name=""/>
        <dsp:cNvSpPr/>
      </dsp:nvSpPr>
      <dsp:spPr>
        <a:xfrm>
          <a:off x="56" y="0"/>
          <a:ext cx="2264551" cy="1908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u="none" kern="1200" dirty="0"/>
            <a:t>Skewness in data:</a:t>
          </a:r>
          <a:endParaRPr lang="en-IN" sz="2100" u="none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Order profit per order is left skewed.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Order Item product price is right skewed.</a:t>
          </a:r>
          <a:endParaRPr lang="en-IN" sz="1600" kern="1200" dirty="0"/>
        </a:p>
      </dsp:txBody>
      <dsp:txXfrm>
        <a:off x="56" y="0"/>
        <a:ext cx="2264551" cy="1908214"/>
      </dsp:txXfrm>
    </dsp:sp>
    <dsp:sp modelId="{7AFA7B83-AA02-4892-8F9C-6D971F47D32F}">
      <dsp:nvSpPr>
        <dsp:cNvPr id="0" name=""/>
        <dsp:cNvSpPr/>
      </dsp:nvSpPr>
      <dsp:spPr>
        <a:xfrm>
          <a:off x="893805" y="2146741"/>
          <a:ext cx="477053" cy="4770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5F9A5-FC96-47FB-BC61-505D480E13D2}">
      <dsp:nvSpPr>
        <dsp:cNvPr id="0" name=""/>
        <dsp:cNvSpPr/>
      </dsp:nvSpPr>
      <dsp:spPr>
        <a:xfrm>
          <a:off x="2377835" y="2862322"/>
          <a:ext cx="2264551" cy="1908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u="none" kern="1200" dirty="0"/>
            <a:t>Data Visualization:</a:t>
          </a:r>
          <a:endParaRPr lang="en-IN" sz="2100" u="none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Caguas Customer City with high sales.</a:t>
          </a:r>
        </a:p>
      </dsp:txBody>
      <dsp:txXfrm>
        <a:off x="2377835" y="2862322"/>
        <a:ext cx="2264551" cy="1908214"/>
      </dsp:txXfrm>
    </dsp:sp>
    <dsp:sp modelId="{ABE78020-0214-4182-AD7C-7A7AC358F8C7}">
      <dsp:nvSpPr>
        <dsp:cNvPr id="0" name=""/>
        <dsp:cNvSpPr/>
      </dsp:nvSpPr>
      <dsp:spPr>
        <a:xfrm>
          <a:off x="3271583" y="2146741"/>
          <a:ext cx="477053" cy="4770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0CC69-E869-4BE6-9390-931DA200D171}">
      <dsp:nvSpPr>
        <dsp:cNvPr id="0" name=""/>
        <dsp:cNvSpPr/>
      </dsp:nvSpPr>
      <dsp:spPr>
        <a:xfrm>
          <a:off x="952500" y="0"/>
          <a:ext cx="2057400" cy="20574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OUTLIER  ANALYSIS</a:t>
          </a:r>
          <a:endParaRPr lang="en-IN" sz="2900" kern="1200" dirty="0"/>
        </a:p>
      </dsp:txBody>
      <dsp:txXfrm>
        <a:off x="1253799" y="301299"/>
        <a:ext cx="1454802" cy="14548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79C3F-B9C6-47D5-AEB0-78D0C74B0EAE}">
      <dsp:nvSpPr>
        <dsp:cNvPr id="0" name=""/>
        <dsp:cNvSpPr/>
      </dsp:nvSpPr>
      <dsp:spPr>
        <a:xfrm>
          <a:off x="2969" y="0"/>
          <a:ext cx="449913" cy="4499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E0C4F-0489-4EBB-AEA4-289C8509E371}">
      <dsp:nvSpPr>
        <dsp:cNvPr id="0" name=""/>
        <dsp:cNvSpPr/>
      </dsp:nvSpPr>
      <dsp:spPr>
        <a:xfrm>
          <a:off x="47960" y="44991"/>
          <a:ext cx="359930" cy="359930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C2399-65E0-4909-8ED5-87B453B27345}">
      <dsp:nvSpPr>
        <dsp:cNvPr id="0" name=""/>
        <dsp:cNvSpPr/>
      </dsp:nvSpPr>
      <dsp:spPr>
        <a:xfrm>
          <a:off x="162396" y="683632"/>
          <a:ext cx="2097566" cy="189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Redundancy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Missing values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Low variance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Outlier treatment (IQR)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Data Imbalance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Year and Month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One-Hot Encoding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Label Encoding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Standard normalization</a:t>
          </a:r>
        </a:p>
      </dsp:txBody>
      <dsp:txXfrm>
        <a:off x="162396" y="683632"/>
        <a:ext cx="2097566" cy="1893385"/>
      </dsp:txXfrm>
    </dsp:sp>
    <dsp:sp modelId="{4A612A6F-3190-470B-8D4E-C3CD9997B2D3}">
      <dsp:nvSpPr>
        <dsp:cNvPr id="0" name=""/>
        <dsp:cNvSpPr/>
      </dsp:nvSpPr>
      <dsp:spPr>
        <a:xfrm>
          <a:off x="528047" y="75302"/>
          <a:ext cx="1330993" cy="44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none" kern="1200" dirty="0"/>
            <a:t>Feature Engineering </a:t>
          </a:r>
          <a:endParaRPr lang="en-IN" sz="1800" u="none" kern="1200" dirty="0"/>
        </a:p>
      </dsp:txBody>
      <dsp:txXfrm>
        <a:off x="528047" y="75302"/>
        <a:ext cx="1330993" cy="449913"/>
      </dsp:txXfrm>
    </dsp:sp>
    <dsp:sp modelId="{77444087-7E5C-4E85-94A4-FBBD47119118}">
      <dsp:nvSpPr>
        <dsp:cNvPr id="0" name=""/>
        <dsp:cNvSpPr/>
      </dsp:nvSpPr>
      <dsp:spPr>
        <a:xfrm>
          <a:off x="2354626" y="0"/>
          <a:ext cx="449913" cy="4499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C8A22-5752-4921-9266-29192E9980EC}">
      <dsp:nvSpPr>
        <dsp:cNvPr id="0" name=""/>
        <dsp:cNvSpPr/>
      </dsp:nvSpPr>
      <dsp:spPr>
        <a:xfrm>
          <a:off x="2399617" y="44991"/>
          <a:ext cx="359930" cy="359930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1DB2C-74EB-4DC7-A030-ACDF7A4D08F6}">
      <dsp:nvSpPr>
        <dsp:cNvPr id="0" name=""/>
        <dsp:cNvSpPr/>
      </dsp:nvSpPr>
      <dsp:spPr>
        <a:xfrm>
          <a:off x="2899576" y="611665"/>
          <a:ext cx="1330993" cy="189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Information gain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Chi-2 test :</a:t>
          </a:r>
        </a:p>
      </dsp:txBody>
      <dsp:txXfrm>
        <a:off x="2899576" y="611665"/>
        <a:ext cx="1330993" cy="1893385"/>
      </dsp:txXfrm>
    </dsp:sp>
    <dsp:sp modelId="{4564650B-CCAD-43E3-8304-63AF483C854F}">
      <dsp:nvSpPr>
        <dsp:cNvPr id="0" name=""/>
        <dsp:cNvSpPr/>
      </dsp:nvSpPr>
      <dsp:spPr>
        <a:xfrm>
          <a:off x="2835555" y="75302"/>
          <a:ext cx="1400924" cy="44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u="none" kern="1200" dirty="0"/>
            <a:t>Feature Selection </a:t>
          </a:r>
          <a:endParaRPr lang="en-IN" sz="1800" u="none" kern="1200" dirty="0"/>
        </a:p>
      </dsp:txBody>
      <dsp:txXfrm>
        <a:off x="2835555" y="75302"/>
        <a:ext cx="1400924" cy="449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8C360-1451-4FAC-96AE-AED9435A5117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F04D0-699D-4D6B-A94F-1A7A83CC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83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4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9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7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5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04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04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1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0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9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619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47140-E761-4776-BB05-B90A68E34D6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DF75C-1349-4428-A080-E4DEDA9691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:\1.PGPBA\01. Marketing\GL High Res Logos\Greatlearning Logo_160915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-25898"/>
            <a:ext cx="3149600" cy="3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 Diagonal Corner Rectangle 7"/>
          <p:cNvSpPr/>
          <p:nvPr userDrawn="1"/>
        </p:nvSpPr>
        <p:spPr>
          <a:xfrm>
            <a:off x="60035" y="84280"/>
            <a:ext cx="274783" cy="2209800"/>
          </a:xfrm>
          <a:prstGeom prst="round2Diag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und Diagonal Corner Rectangle 8"/>
          <p:cNvSpPr/>
          <p:nvPr userDrawn="1"/>
        </p:nvSpPr>
        <p:spPr>
          <a:xfrm>
            <a:off x="60035" y="2373076"/>
            <a:ext cx="274783" cy="4461170"/>
          </a:xfrm>
          <a:prstGeom prst="round2Diag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810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microsoft.com/office/2007/relationships/diagramDrawing" Target="../diagrams/drawing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QuickStyle" Target="../diagrams/quickStyle10.xml"/><Relationship Id="rId5" Type="http://schemas.openxmlformats.org/officeDocument/2006/relationships/diagramQuickStyle" Target="../diagrams/quickStyle9.xml"/><Relationship Id="rId10" Type="http://schemas.openxmlformats.org/officeDocument/2006/relationships/diagramLayout" Target="../diagrams/layout10.xml"/><Relationship Id="rId4" Type="http://schemas.openxmlformats.org/officeDocument/2006/relationships/diagramLayout" Target="../diagrams/layout9.xml"/><Relationship Id="rId9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diagramColors" Target="../diagrams/colors13.xml"/><Relationship Id="rId18" Type="http://schemas.openxmlformats.org/officeDocument/2006/relationships/diagramColors" Target="../diagrams/colors14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2.xml"/><Relationship Id="rId12" Type="http://schemas.openxmlformats.org/officeDocument/2006/relationships/diagramQuickStyle" Target="../diagrams/quickStyle13.xml"/><Relationship Id="rId17" Type="http://schemas.openxmlformats.org/officeDocument/2006/relationships/diagramQuickStyle" Target="../diagrams/quickStyle14.xml"/><Relationship Id="rId2" Type="http://schemas.openxmlformats.org/officeDocument/2006/relationships/image" Target="../media/image26.png"/><Relationship Id="rId16" Type="http://schemas.openxmlformats.org/officeDocument/2006/relationships/diagramLayout" Target="../diagrams/layout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11" Type="http://schemas.openxmlformats.org/officeDocument/2006/relationships/diagramLayout" Target="../diagrams/layout13.xml"/><Relationship Id="rId5" Type="http://schemas.openxmlformats.org/officeDocument/2006/relationships/diagramLayout" Target="../diagrams/layout12.xml"/><Relationship Id="rId15" Type="http://schemas.openxmlformats.org/officeDocument/2006/relationships/diagramData" Target="../diagrams/data14.xml"/><Relationship Id="rId10" Type="http://schemas.openxmlformats.org/officeDocument/2006/relationships/diagramData" Target="../diagrams/data13.xml"/><Relationship Id="rId19" Type="http://schemas.microsoft.com/office/2007/relationships/diagramDrawing" Target="../diagrams/drawing14.xml"/><Relationship Id="rId4" Type="http://schemas.openxmlformats.org/officeDocument/2006/relationships/diagramData" Target="../diagrams/data12.xml"/><Relationship Id="rId9" Type="http://schemas.openxmlformats.org/officeDocument/2006/relationships/image" Target="../media/image28.png"/><Relationship Id="rId14" Type="http://schemas.microsoft.com/office/2007/relationships/diagramDrawing" Target="../diagrams/drawing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29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6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A3B2595-9D52-424A-B540-6F1B96AB6D21}"/>
              </a:ext>
            </a:extLst>
          </p:cNvPr>
          <p:cNvGraphicFramePr/>
          <p:nvPr/>
        </p:nvGraphicFramePr>
        <p:xfrm>
          <a:off x="609600" y="838200"/>
          <a:ext cx="109728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ED4FB8-9F03-41D8-968B-42843B8627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6581414"/>
              </p:ext>
            </p:extLst>
          </p:nvPr>
        </p:nvGraphicFramePr>
        <p:xfrm>
          <a:off x="762000" y="2332037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10932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8D5FB0B-55E3-44F4-B1AA-6FFF25BC2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169282"/>
              </p:ext>
            </p:extLst>
          </p:nvPr>
        </p:nvGraphicFramePr>
        <p:xfrm>
          <a:off x="152400" y="3858161"/>
          <a:ext cx="39624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/>
          <p:nvPr/>
        </p:nvPicPr>
        <p:blipFill rotWithShape="1">
          <a:blip r:embed="rId8"/>
          <a:srcRect l="53845" t="20349" r="5223" b="40789"/>
          <a:stretch/>
        </p:blipFill>
        <p:spPr bwMode="auto">
          <a:xfrm>
            <a:off x="8015748" y="3637934"/>
            <a:ext cx="3109452" cy="2991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8"/>
          <a:srcRect l="11718" t="59206" r="5230"/>
          <a:stretch/>
        </p:blipFill>
        <p:spPr bwMode="auto">
          <a:xfrm>
            <a:off x="2566974" y="562218"/>
            <a:ext cx="5815025" cy="2866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9"/>
          <a:srcRect l="14037" t="16771" r="44971" b="44453"/>
          <a:stretch/>
        </p:blipFill>
        <p:spPr bwMode="auto">
          <a:xfrm>
            <a:off x="5230380" y="3603521"/>
            <a:ext cx="2770620" cy="3025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1950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2D32BE-43CC-4035-B58E-EE20CED4B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754351"/>
              </p:ext>
            </p:extLst>
          </p:nvPr>
        </p:nvGraphicFramePr>
        <p:xfrm>
          <a:off x="381000" y="1905000"/>
          <a:ext cx="4267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741521"/>
            <a:ext cx="7543800" cy="537495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3E1B49B-22AC-4018-B182-7C593D14D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620258"/>
              </p:ext>
            </p:extLst>
          </p:nvPr>
        </p:nvGraphicFramePr>
        <p:xfrm>
          <a:off x="2286000" y="3581400"/>
          <a:ext cx="2895600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69525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9310FA-D9E6-4514-A747-009C83C1C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306215"/>
              </p:ext>
            </p:extLst>
          </p:nvPr>
        </p:nvGraphicFramePr>
        <p:xfrm>
          <a:off x="1048450" y="76200"/>
          <a:ext cx="3886200" cy="50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" y="699336"/>
            <a:ext cx="4114800" cy="29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1" y="3686175"/>
            <a:ext cx="4220462" cy="3095625"/>
          </a:xfrm>
          <a:prstGeom prst="rect">
            <a:avLst/>
          </a:prstGeom>
        </p:spPr>
      </p:pic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242237"/>
              </p:ext>
            </p:extLst>
          </p:nvPr>
        </p:nvGraphicFramePr>
        <p:xfrm>
          <a:off x="5715000" y="533400"/>
          <a:ext cx="6095990" cy="6248402"/>
        </p:xfrm>
        <a:graphic>
          <a:graphicData uri="http://schemas.openxmlformats.org/drawingml/2006/table">
            <a:tbl>
              <a:tblPr/>
              <a:tblGrid>
                <a:gridCol w="98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6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62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62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62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62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62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64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Training Precision_1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Testing Precision_1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Training Recall_1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Testing Recall_1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Training f1_weighted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Testing f1_weighted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Training Accuracy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Testing Accuracy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AUROC Train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AUROC Test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Unpruned decision Tree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depth tuned decision Tree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0.83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0.83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cutoff tuned decision tree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0.98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Logistic regression without tuned cutoff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9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Logistic regression with tuned cutoff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0.576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0.53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KNN Model untuned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0.73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KNN Model tuned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KNN Model tuned with cutoff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Random Forest untuned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0.68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0.78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Random Forest tuned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0.68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Random Forest tuned with cutoff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AdaBoost untuned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0.68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AdaBoost tuned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GradientBoost untuned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0.55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GradientBoost tuned with cutoff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0.73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0.83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069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GradientBoost Final Tuned Model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0.92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0.97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0.88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0.88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0.89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44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32099"/>
          <a:stretch/>
        </p:blipFill>
        <p:spPr>
          <a:xfrm>
            <a:off x="610273" y="1889732"/>
            <a:ext cx="5028528" cy="2095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623086"/>
            <a:ext cx="5234936" cy="31865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9B6DEBC-6968-4D17-BB6C-81D2FE187714}"/>
              </a:ext>
            </a:extLst>
          </p:cNvPr>
          <p:cNvGraphicFramePr/>
          <p:nvPr/>
        </p:nvGraphicFramePr>
        <p:xfrm>
          <a:off x="590352" y="236234"/>
          <a:ext cx="51816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E8ADAA6-67AC-D546-9BD7-3E1992C296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16" r="30171"/>
          <a:stretch/>
        </p:blipFill>
        <p:spPr>
          <a:xfrm>
            <a:off x="533400" y="5265365"/>
            <a:ext cx="5539738" cy="906835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A0F34F-8330-480E-A065-E9A8C490BDF3}"/>
              </a:ext>
            </a:extLst>
          </p:cNvPr>
          <p:cNvGraphicFramePr/>
          <p:nvPr/>
        </p:nvGraphicFramePr>
        <p:xfrm>
          <a:off x="610273" y="1143000"/>
          <a:ext cx="1680973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FF31B2-C78D-47BB-AFC9-13138B37C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845723"/>
              </p:ext>
            </p:extLst>
          </p:nvPr>
        </p:nvGraphicFramePr>
        <p:xfrm>
          <a:off x="590352" y="4648200"/>
          <a:ext cx="3358676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1205D80-0C32-4D36-A8CF-C85D3334E967}"/>
              </a:ext>
            </a:extLst>
          </p:cNvPr>
          <p:cNvSpPr/>
          <p:nvPr/>
        </p:nvSpPr>
        <p:spPr>
          <a:xfrm>
            <a:off x="7160637" y="832059"/>
            <a:ext cx="4421090" cy="2139741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7760E1F1-B4F2-4D7B-AE67-BF534232A3D7}"/>
              </a:ext>
            </a:extLst>
          </p:cNvPr>
          <p:cNvSpPr/>
          <p:nvPr/>
        </p:nvSpPr>
        <p:spPr>
          <a:xfrm>
            <a:off x="6774404" y="445827"/>
            <a:ext cx="772466" cy="772466"/>
          </a:xfrm>
          <a:prstGeom prst="plus">
            <a:avLst>
              <a:gd name="adj" fmla="val 328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1A7D9-B781-4955-A799-883E2AD23FAD}"/>
              </a:ext>
            </a:extLst>
          </p:cNvPr>
          <p:cNvSpPr/>
          <p:nvPr/>
        </p:nvSpPr>
        <p:spPr>
          <a:xfrm>
            <a:off x="11240933" y="707486"/>
            <a:ext cx="727027" cy="249145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323133E4-9A49-48A8-AA87-AE19D4D6A7CC}"/>
              </a:ext>
            </a:extLst>
          </p:cNvPr>
          <p:cNvSpPr/>
          <p:nvPr/>
        </p:nvSpPr>
        <p:spPr>
          <a:xfrm>
            <a:off x="9170668" y="1055093"/>
            <a:ext cx="454" cy="1669277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44AFA-0630-4D2E-BF34-A4F41840FB7B}"/>
              </a:ext>
            </a:extLst>
          </p:cNvPr>
          <p:cNvSpPr txBox="1"/>
          <p:nvPr/>
        </p:nvSpPr>
        <p:spPr>
          <a:xfrm>
            <a:off x="7262599" y="1320344"/>
            <a:ext cx="1907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Reduce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Reduce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 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695E7-D44E-4073-9895-EA8EBDA81B05}"/>
              </a:ext>
            </a:extLst>
          </p:cNvPr>
          <p:cNvSpPr txBox="1"/>
          <p:nvPr/>
        </p:nvSpPr>
        <p:spPr>
          <a:xfrm>
            <a:off x="9271722" y="1320344"/>
            <a:ext cx="21591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Tend to overfit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Difficult to interpret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801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C43CB85-8C08-4D97-AA5F-26D5A782E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280604"/>
              </p:ext>
            </p:extLst>
          </p:nvPr>
        </p:nvGraphicFramePr>
        <p:xfrm>
          <a:off x="-228600" y="4140968"/>
          <a:ext cx="5334000" cy="2479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63F7FEA-28C2-4BDF-B805-EDD053BF8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480603"/>
              </p:ext>
            </p:extLst>
          </p:nvPr>
        </p:nvGraphicFramePr>
        <p:xfrm>
          <a:off x="1046293" y="89663"/>
          <a:ext cx="6718850" cy="614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Can 3">
            <a:extLst>
              <a:ext uri="{FF2B5EF4-FFF2-40B4-BE49-F238E27FC236}">
                <a16:creationId xmlns:a16="http://schemas.microsoft.com/office/drawing/2014/main" id="{B2CC9177-A82A-2C4E-BBB5-E038F6EEED29}"/>
              </a:ext>
            </a:extLst>
          </p:cNvPr>
          <p:cNvSpPr/>
          <p:nvPr/>
        </p:nvSpPr>
        <p:spPr>
          <a:xfrm>
            <a:off x="1143000" y="2209800"/>
            <a:ext cx="106680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994F9A-0F23-8849-B05D-DC26F69E801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209800" y="1489264"/>
            <a:ext cx="1676400" cy="1162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956A18-634D-494F-834F-15D457AA0961}"/>
              </a:ext>
            </a:extLst>
          </p:cNvPr>
          <p:cNvCxnSpPr>
            <a:cxnSpLocks/>
          </p:cNvCxnSpPr>
          <p:nvPr/>
        </p:nvCxnSpPr>
        <p:spPr>
          <a:xfrm>
            <a:off x="2209800" y="3090938"/>
            <a:ext cx="1676400" cy="566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932C97-9FB3-964F-96AF-5CEB11DBEF07}"/>
              </a:ext>
            </a:extLst>
          </p:cNvPr>
          <p:cNvSpPr/>
          <p:nvPr/>
        </p:nvSpPr>
        <p:spPr>
          <a:xfrm>
            <a:off x="3886200" y="1073527"/>
            <a:ext cx="1752600" cy="831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like Flask/Heroku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2F58EC-331E-C848-9AD7-20145CA21B38}"/>
              </a:ext>
            </a:extLst>
          </p:cNvPr>
          <p:cNvSpPr/>
          <p:nvPr/>
        </p:nvSpPr>
        <p:spPr>
          <a:xfrm>
            <a:off x="3886200" y="3195237"/>
            <a:ext cx="1752600" cy="831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Access API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2D5C141-F3E9-604D-B9F2-4A8F799A3D39}"/>
              </a:ext>
            </a:extLst>
          </p:cNvPr>
          <p:cNvSpPr/>
          <p:nvPr/>
        </p:nvSpPr>
        <p:spPr>
          <a:xfrm rot="10800000">
            <a:off x="5638800" y="1221055"/>
            <a:ext cx="1600200" cy="169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3CA7ED9-014F-CD44-ABA7-C0E54407A7A9}"/>
              </a:ext>
            </a:extLst>
          </p:cNvPr>
          <p:cNvSpPr/>
          <p:nvPr/>
        </p:nvSpPr>
        <p:spPr>
          <a:xfrm>
            <a:off x="7239000" y="1073527"/>
            <a:ext cx="2514600" cy="755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Delivery Booking App/Website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CE1BB02-5F64-2C40-B9EA-F3CEA8F1563B}"/>
              </a:ext>
            </a:extLst>
          </p:cNvPr>
          <p:cNvSpPr/>
          <p:nvPr/>
        </p:nvSpPr>
        <p:spPr>
          <a:xfrm>
            <a:off x="5638800" y="3544228"/>
            <a:ext cx="1219200" cy="265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F621A7C-0B17-A940-BB5E-2CE59F0F4FC0}"/>
              </a:ext>
            </a:extLst>
          </p:cNvPr>
          <p:cNvSpPr/>
          <p:nvPr/>
        </p:nvSpPr>
        <p:spPr>
          <a:xfrm>
            <a:off x="6858000" y="3212097"/>
            <a:ext cx="1814286" cy="952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capture and predictions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7E4E06-6734-4A4A-B110-9299CDBDAAE8}"/>
              </a:ext>
            </a:extLst>
          </p:cNvPr>
          <p:cNvCxnSpPr>
            <a:cxnSpLocks/>
          </p:cNvCxnSpPr>
          <p:nvPr/>
        </p:nvCxnSpPr>
        <p:spPr>
          <a:xfrm flipV="1">
            <a:off x="2209800" y="1719859"/>
            <a:ext cx="1676400" cy="1130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FA1A4BD-FEB4-5D4F-ABE0-3E0DD46B1A41}"/>
              </a:ext>
            </a:extLst>
          </p:cNvPr>
          <p:cNvSpPr/>
          <p:nvPr/>
        </p:nvSpPr>
        <p:spPr>
          <a:xfrm>
            <a:off x="5638800" y="1551207"/>
            <a:ext cx="1600200" cy="169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862FA8F-F029-7B46-A256-BEEFF2AFFF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039019"/>
            <a:ext cx="2111828" cy="1143907"/>
          </a:xfrm>
          <a:prstGeom prst="rect">
            <a:avLst/>
          </a:prstGeom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1E62766E-AA2D-2643-BD3B-EAA12B155020}"/>
              </a:ext>
            </a:extLst>
          </p:cNvPr>
          <p:cNvSpPr/>
          <p:nvPr/>
        </p:nvSpPr>
        <p:spPr>
          <a:xfrm>
            <a:off x="8672286" y="3544228"/>
            <a:ext cx="700314" cy="265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5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72209"/>
              </p:ext>
            </p:extLst>
          </p:nvPr>
        </p:nvGraphicFramePr>
        <p:xfrm>
          <a:off x="6708058" y="1676400"/>
          <a:ext cx="5105400" cy="46721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1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3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4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7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Late_delivery_risk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Order_city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Order_city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Order_city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Order_city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Almaty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Ercolano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Madero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Rennes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Ancona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Getafe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Mantes-la-Jolie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Rotherham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3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Apucarana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Glasgow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Mersin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Salamanca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Araçatuba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Gradignan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Milan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San Francisco de </a:t>
                      </a:r>
                      <a:r>
                        <a:rPr lang="en-US" sz="1100" dirty="0" err="1">
                          <a:effectLst/>
                        </a:rPr>
                        <a:t>Macorís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9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Bhopal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Gujranwala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Naples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Santa Cruz do Sul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8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Bologna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Guzmán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Pamiers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Shiraz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7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Carcassonne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Gy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Ę</a:t>
                      </a:r>
                      <a:r>
                        <a:rPr lang="en-US" sz="1100" dirty="0">
                          <a:effectLst/>
                        </a:rPr>
                        <a:t> 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Pekín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São Miguel dos Campos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7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Chesterfield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Huixquilucan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Pierrefitte-sur-Seine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Thonon-les-Bains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Clarksville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Istres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Pirapora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Villahermosa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7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Cuajimalpa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Itapecuru Mirim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Port Macquarie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Villeurbanne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57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Cuscatancingo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Ivano-Frankivs'k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Posadas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Wiesbaden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3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Cárdenas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Kingswood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Recife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Yantai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517558" y="6348514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Significant order cities with high late delivery risk</a:t>
            </a:r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7143527-C836-40F7-9492-D0CEC7F9A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913928"/>
              </p:ext>
            </p:extLst>
          </p:nvPr>
        </p:nvGraphicFramePr>
        <p:xfrm>
          <a:off x="707308" y="253620"/>
          <a:ext cx="6000750" cy="3024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6FB1C51-B1EC-DF4D-A4D3-93C038C46D4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08" y="3554941"/>
            <a:ext cx="5924550" cy="33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2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Identify Questions &amp;amp; Optimize Your Site for Q&amp;amp;A, FAQ &amp;amp; M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15005"/>
            <a:ext cx="11811001" cy="653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953000" y="685800"/>
            <a:ext cx="4767943" cy="1545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IN" sz="4000" b="1" dirty="0">
                <a:solidFill>
                  <a:schemeClr val="tx1"/>
                </a:solidFill>
              </a:rPr>
              <a:t>THANK YOU !</a:t>
            </a:r>
          </a:p>
          <a:p>
            <a:pPr lvl="1" algn="l"/>
            <a:r>
              <a:rPr lang="en-IN" sz="4000" b="1" dirty="0">
                <a:solidFill>
                  <a:schemeClr val="tx1"/>
                </a:solidFill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372421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D19FBE5-08F1-4481-B349-B578EB712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659314"/>
              </p:ext>
            </p:extLst>
          </p:nvPr>
        </p:nvGraphicFramePr>
        <p:xfrm>
          <a:off x="646679" y="62883"/>
          <a:ext cx="4955968" cy="70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96570" y="3449473"/>
            <a:ext cx="268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SUPPLY CHAIN</a:t>
            </a:r>
          </a:p>
        </p:txBody>
      </p:sp>
      <p:pic>
        <p:nvPicPr>
          <p:cNvPr id="1026" name="Picture 2" descr="Daisho | Impact of Late Deliveries on Customer Chur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64" y="826314"/>
            <a:ext cx="4013816" cy="26097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r="-1580"/>
          <a:stretch/>
        </p:blipFill>
        <p:spPr>
          <a:xfrm>
            <a:off x="933967" y="3845576"/>
            <a:ext cx="4381392" cy="2464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109364" y="3429000"/>
            <a:ext cx="3711036" cy="371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LATE DELIVERY</a:t>
            </a:r>
          </a:p>
        </p:txBody>
      </p:sp>
      <p:pic>
        <p:nvPicPr>
          <p:cNvPr id="12" name="Picture 4" descr="Leicester Based Logistics Company in Distribution | Storage and  Warehousing, Pallet and Parcel Delivery, Groupage and Haulage | Translink  Express Logistic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00" t="-10714" r="-8000" b="-17857"/>
          <a:stretch/>
        </p:blipFill>
        <p:spPr bwMode="auto">
          <a:xfrm>
            <a:off x="6793182" y="559534"/>
            <a:ext cx="4343400" cy="2743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86493" y="6444018"/>
            <a:ext cx="370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CUSTOMER CHURN</a:t>
            </a:r>
          </a:p>
        </p:txBody>
      </p:sp>
      <p:pic>
        <p:nvPicPr>
          <p:cNvPr id="15" name="Picture 6" descr="Supply Chain Cartoon Caption Winners for July 24, 2012 Contes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 b="16441"/>
          <a:stretch/>
        </p:blipFill>
        <p:spPr bwMode="auto">
          <a:xfrm>
            <a:off x="7202447" y="3927167"/>
            <a:ext cx="3864760" cy="24645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92638" y="6444018"/>
            <a:ext cx="370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DROP IN SALES</a:t>
            </a:r>
          </a:p>
        </p:txBody>
      </p:sp>
    </p:spTree>
    <p:extLst>
      <p:ext uri="{BB962C8B-B14F-4D97-AF65-F5344CB8AC3E}">
        <p14:creationId xmlns:p14="http://schemas.microsoft.com/office/powerpoint/2010/main" val="376121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,902 Supply Chain Management Cartoons Stock Photos, Pictures &amp;amp;  Royalty-Free Images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54668" b="50883"/>
          <a:stretch/>
        </p:blipFill>
        <p:spPr bwMode="auto">
          <a:xfrm>
            <a:off x="641577" y="420666"/>
            <a:ext cx="3195047" cy="24491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type of supply chain strategy drives market cap leadership? | CSCMP&amp;#39;s  Supply Chain Quarter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822764"/>
            <a:ext cx="3775045" cy="2057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2958" y="2980208"/>
            <a:ext cx="3848669" cy="65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HELP A BUSINESS BETTER PREDICT FUTURE DEMAND</a:t>
            </a:r>
            <a:endParaRPr lang="en-US" dirty="0"/>
          </a:p>
        </p:txBody>
      </p:sp>
      <p:pic>
        <p:nvPicPr>
          <p:cNvPr id="15" name="Picture 10" descr="Customer Satisfaction Cartoon High Resolution Stock Photography and Images  - Alam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4820" r="4876" b="29748"/>
          <a:stretch/>
        </p:blipFill>
        <p:spPr bwMode="auto">
          <a:xfrm>
            <a:off x="4009300" y="3886200"/>
            <a:ext cx="3866239" cy="20690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114800" y="5955268"/>
            <a:ext cx="3868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REDUCE CUSTOMER CHURN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344468" y="2980208"/>
            <a:ext cx="3848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HOW TO INCREASE THEIR BUSINESS REVENUE</a:t>
            </a:r>
            <a:endParaRPr lang="en-US" dirty="0"/>
          </a:p>
        </p:txBody>
      </p:sp>
      <p:sp>
        <p:nvSpPr>
          <p:cNvPr id="4" name="Bent Arrow 3"/>
          <p:cNvSpPr/>
          <p:nvPr/>
        </p:nvSpPr>
        <p:spPr>
          <a:xfrm rot="10800000">
            <a:off x="8344468" y="4036025"/>
            <a:ext cx="2324100" cy="16002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flipV="1">
            <a:off x="1436004" y="4036025"/>
            <a:ext cx="2322576" cy="16002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04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3880513" cy="1172926"/>
          </a:xfrm>
          <a:effectLst>
            <a:softEdge rad="317500"/>
          </a:effectLst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DATASET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-1707"/>
          <a:stretch/>
        </p:blipFill>
        <p:spPr>
          <a:xfrm>
            <a:off x="5116791" y="1312759"/>
            <a:ext cx="7075210" cy="4783241"/>
          </a:xfrm>
          <a:prstGeom prst="rect">
            <a:avLst/>
          </a:prstGeom>
          <a:gradFill>
            <a:gsLst>
              <a:gs pos="88000">
                <a:schemeClr val="accent4">
                  <a:lumMod val="5000"/>
                  <a:lumOff val="95000"/>
                </a:schemeClr>
              </a:gs>
              <a:gs pos="70000">
                <a:schemeClr val="accent4">
                  <a:lumMod val="45000"/>
                  <a:lumOff val="55000"/>
                  <a:alpha val="8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891179" y="838200"/>
            <a:ext cx="4175935" cy="2146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u="sng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Dataset used: supply chain dataset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Total number of rows: </a:t>
            </a:r>
            <a:r>
              <a:rPr lang="en-US" sz="1600" i="1" dirty="0"/>
              <a:t>180519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Total number of columns: </a:t>
            </a:r>
            <a:r>
              <a:rPr lang="en-US" sz="1600" i="1" dirty="0"/>
              <a:t>53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Numerical features : 29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Categorical features : 24</a:t>
            </a:r>
            <a:endParaRPr lang="en-US" sz="1600" i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0D61C3F-3F81-4EB5-BF87-A9B369AA6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294721"/>
              </p:ext>
            </p:extLst>
          </p:nvPr>
        </p:nvGraphicFramePr>
        <p:xfrm>
          <a:off x="893637" y="3287792"/>
          <a:ext cx="4371535" cy="3570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306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200" y="685799"/>
            <a:ext cx="5257800" cy="2631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48" y="3316901"/>
            <a:ext cx="5257800" cy="3388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B3324A-26F9-415F-880D-3F58A4E5EE9D}"/>
              </a:ext>
            </a:extLst>
          </p:cNvPr>
          <p:cNvSpPr txBox="1"/>
          <p:nvPr/>
        </p:nvSpPr>
        <p:spPr>
          <a:xfrm>
            <a:off x="990600" y="3960106"/>
            <a:ext cx="4168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Solution for the defined Problem</a:t>
            </a:r>
            <a:endParaRPr lang="en-IN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Model to predict late delivery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Target Variable </a:t>
            </a:r>
            <a:r>
              <a:rPr lang="en-US" dirty="0"/>
              <a:t>:</a:t>
            </a:r>
            <a:r>
              <a:rPr lang="en-US" sz="1800" dirty="0"/>
              <a:t> “Late delivery risk”.</a:t>
            </a:r>
          </a:p>
          <a:p>
            <a:pPr marL="0" indent="0">
              <a:buNone/>
            </a:pPr>
            <a:r>
              <a:rPr lang="en-US" sz="1800" dirty="0"/>
              <a:t>      Classes:</a:t>
            </a:r>
          </a:p>
          <a:p>
            <a:pPr marL="0" indent="0">
              <a:buNone/>
            </a:pPr>
            <a:r>
              <a:rPr lang="en-US" sz="1800" dirty="0"/>
              <a:t>                       0 - Late Delivered Orders</a:t>
            </a:r>
          </a:p>
          <a:p>
            <a:pPr marL="0" indent="0">
              <a:buNone/>
            </a:pPr>
            <a:r>
              <a:rPr lang="en-US" sz="1800" dirty="0"/>
              <a:t>                       1 </a:t>
            </a:r>
            <a:r>
              <a:rPr lang="en-US" dirty="0"/>
              <a:t>-</a:t>
            </a:r>
            <a:r>
              <a:rPr lang="en-US" sz="1800" dirty="0"/>
              <a:t> Non Late Delivered Orders         </a:t>
            </a:r>
          </a:p>
          <a:p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22E50C-8774-4178-99F5-38ABBB6785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9530163"/>
              </p:ext>
            </p:extLst>
          </p:nvPr>
        </p:nvGraphicFramePr>
        <p:xfrm>
          <a:off x="990600" y="454580"/>
          <a:ext cx="3581400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5050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2"/>
          <a:srcRect l="13366" t="37432" r="14641" b="14481"/>
          <a:stretch/>
        </p:blipFill>
        <p:spPr bwMode="auto">
          <a:xfrm>
            <a:off x="5638800" y="1447800"/>
            <a:ext cx="6431280" cy="4267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41DCEFE-2413-469B-A2AC-C60108E05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1527866"/>
              </p:ext>
            </p:extLst>
          </p:nvPr>
        </p:nvGraphicFramePr>
        <p:xfrm>
          <a:off x="533400" y="152400"/>
          <a:ext cx="4572000" cy="6400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173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357" t="23333" r="29332" b="5168"/>
          <a:stretch/>
        </p:blipFill>
        <p:spPr>
          <a:xfrm>
            <a:off x="6432755" y="838200"/>
            <a:ext cx="5334000" cy="2085174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A3E27B-41A2-4BA9-9096-EEA5706A39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723900"/>
              </p:ext>
            </p:extLst>
          </p:nvPr>
        </p:nvGraphicFramePr>
        <p:xfrm>
          <a:off x="709130" y="1106011"/>
          <a:ext cx="5158270" cy="4770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E6C166F-7A17-8D47-851D-78D07BDC5E4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469626" y="3276600"/>
            <a:ext cx="5486400" cy="3115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8840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72" r="9589" b="8763"/>
          <a:stretch/>
        </p:blipFill>
        <p:spPr>
          <a:xfrm>
            <a:off x="1219200" y="164592"/>
            <a:ext cx="4013554" cy="2807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1D105E-9A11-4D59-8FB6-1A5632E40543}"/>
              </a:ext>
            </a:extLst>
          </p:cNvPr>
          <p:cNvSpPr txBox="1"/>
          <p:nvPr/>
        </p:nvSpPr>
        <p:spPr>
          <a:xfrm>
            <a:off x="1219200" y="3005485"/>
            <a:ext cx="4603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Fan shop and apparel departments have produced high sales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152" b="3359"/>
          <a:stretch/>
        </p:blipFill>
        <p:spPr>
          <a:xfrm>
            <a:off x="990600" y="3581400"/>
            <a:ext cx="4663440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D0AA9F-ECA0-4C45-80D9-65D6706CAAE7}"/>
              </a:ext>
            </a:extLst>
          </p:cNvPr>
          <p:cNvSpPr txBox="1"/>
          <p:nvPr/>
        </p:nvSpPr>
        <p:spPr>
          <a:xfrm>
            <a:off x="990600" y="6211669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PR and CA customer states showing high late deliveries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34846"/>
          <a:stretch/>
        </p:blipFill>
        <p:spPr>
          <a:xfrm>
            <a:off x="6705600" y="1524000"/>
            <a:ext cx="5102866" cy="3518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F0F10-4CCD-4BFC-ABC8-7FFD3D79B3EB}"/>
              </a:ext>
            </a:extLst>
          </p:cNvPr>
          <p:cNvSpPr txBox="1"/>
          <p:nvPr/>
        </p:nvSpPr>
        <p:spPr>
          <a:xfrm>
            <a:off x="7162800" y="5105400"/>
            <a:ext cx="481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Central America and Western Europe regions have highest percentage of late deliveries </a:t>
            </a:r>
          </a:p>
        </p:txBody>
      </p:sp>
    </p:spTree>
    <p:extLst>
      <p:ext uri="{BB962C8B-B14F-4D97-AF65-F5344CB8AC3E}">
        <p14:creationId xmlns:p14="http://schemas.microsoft.com/office/powerpoint/2010/main" val="200006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248400" y="1291106"/>
            <a:ext cx="5808028" cy="508063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8646" y="914400"/>
            <a:ext cx="5497354" cy="4352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B774D8-647C-45C4-97EC-C02848929F27}"/>
              </a:ext>
            </a:extLst>
          </p:cNvPr>
          <p:cNvSpPr txBox="1"/>
          <p:nvPr/>
        </p:nvSpPr>
        <p:spPr>
          <a:xfrm>
            <a:off x="6248400" y="914400"/>
            <a:ext cx="553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Graph showing that each and every product is on stock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960D8-30D8-406D-9BA4-14736B2AEFBB}"/>
              </a:ext>
            </a:extLst>
          </p:cNvPr>
          <p:cNvSpPr txBox="1"/>
          <p:nvPr/>
        </p:nvSpPr>
        <p:spPr>
          <a:xfrm>
            <a:off x="609601" y="5373469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Major money transfer is through debit mode comparatively</a:t>
            </a:r>
          </a:p>
        </p:txBody>
      </p:sp>
    </p:spTree>
    <p:extLst>
      <p:ext uri="{BB962C8B-B14F-4D97-AF65-F5344CB8AC3E}">
        <p14:creationId xmlns:p14="http://schemas.microsoft.com/office/powerpoint/2010/main" val="1533023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</Words>
  <Application>Microsoft Office PowerPoint</Application>
  <PresentationFormat>Widescreen</PresentationFormat>
  <Paragraphs>359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Dhanush KH</cp:lastModifiedBy>
  <cp:revision>356</cp:revision>
  <dcterms:created xsi:type="dcterms:W3CDTF">2017-03-30T12:09:41Z</dcterms:created>
  <dcterms:modified xsi:type="dcterms:W3CDTF">2021-10-22T16:55:54Z</dcterms:modified>
</cp:coreProperties>
</file>